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350" r:id="rId3"/>
    <p:sldId id="268" r:id="rId4"/>
    <p:sldId id="269" r:id="rId5"/>
    <p:sldId id="271" r:id="rId6"/>
    <p:sldId id="270" r:id="rId7"/>
    <p:sldId id="264" r:id="rId8"/>
    <p:sldId id="327" r:id="rId9"/>
    <p:sldId id="258" r:id="rId10"/>
    <p:sldId id="259" r:id="rId11"/>
    <p:sldId id="260" r:id="rId12"/>
    <p:sldId id="265" r:id="rId13"/>
    <p:sldId id="266" r:id="rId14"/>
    <p:sldId id="280" r:id="rId15"/>
    <p:sldId id="276" r:id="rId16"/>
    <p:sldId id="279" r:id="rId17"/>
    <p:sldId id="274" r:id="rId18"/>
    <p:sldId id="281" r:id="rId19"/>
    <p:sldId id="283" r:id="rId20"/>
    <p:sldId id="324" r:id="rId21"/>
    <p:sldId id="294" r:id="rId22"/>
    <p:sldId id="285" r:id="rId23"/>
    <p:sldId id="346" r:id="rId24"/>
    <p:sldId id="317" r:id="rId25"/>
    <p:sldId id="318" r:id="rId26"/>
    <p:sldId id="319" r:id="rId27"/>
    <p:sldId id="320" r:id="rId28"/>
    <p:sldId id="348" r:id="rId29"/>
    <p:sldId id="321" r:id="rId30"/>
    <p:sldId id="347" r:id="rId31"/>
    <p:sldId id="262" r:id="rId32"/>
    <p:sldId id="287" r:id="rId33"/>
    <p:sldId id="261" r:id="rId34"/>
    <p:sldId id="263" r:id="rId35"/>
    <p:sldId id="284" r:id="rId36"/>
    <p:sldId id="353" r:id="rId37"/>
    <p:sldId id="322" r:id="rId38"/>
    <p:sldId id="298" r:id="rId39"/>
    <p:sldId id="292" r:id="rId40"/>
    <p:sldId id="293" r:id="rId41"/>
    <p:sldId id="295" r:id="rId42"/>
    <p:sldId id="297" r:id="rId43"/>
    <p:sldId id="296" r:id="rId44"/>
    <p:sldId id="303" r:id="rId45"/>
    <p:sldId id="304" r:id="rId46"/>
    <p:sldId id="332" r:id="rId47"/>
    <p:sldId id="330" r:id="rId48"/>
    <p:sldId id="308" r:id="rId49"/>
    <p:sldId id="352" r:id="rId50"/>
    <p:sldId id="351" r:id="rId51"/>
    <p:sldId id="323" r:id="rId52"/>
    <p:sldId id="328" r:id="rId53"/>
    <p:sldId id="333" r:id="rId54"/>
    <p:sldId id="331" r:id="rId55"/>
    <p:sldId id="349" r:id="rId56"/>
    <p:sldId id="334" r:id="rId57"/>
    <p:sldId id="335" r:id="rId58"/>
    <p:sldId id="336" r:id="rId59"/>
    <p:sldId id="343" r:id="rId60"/>
    <p:sldId id="342" r:id="rId61"/>
    <p:sldId id="354" r:id="rId62"/>
    <p:sldId id="337" r:id="rId63"/>
    <p:sldId id="344" r:id="rId64"/>
    <p:sldId id="311" r:id="rId65"/>
    <p:sldId id="329" r:id="rId66"/>
    <p:sldId id="338" r:id="rId67"/>
    <p:sldId id="355" r:id="rId68"/>
    <p:sldId id="339" r:id="rId69"/>
    <p:sldId id="340" r:id="rId70"/>
    <p:sldId id="341" r:id="rId71"/>
    <p:sldId id="356" r:id="rId72"/>
    <p:sldId id="326" r:id="rId73"/>
    <p:sldId id="315" r:id="rId74"/>
    <p:sldId id="309" r:id="rId75"/>
    <p:sldId id="316" r:id="rId76"/>
    <p:sldId id="257" r:id="rId77"/>
    <p:sldId id="314" r:id="rId78"/>
    <p:sldId id="345" r:id="rId79"/>
    <p:sldId id="313"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 of the Land" id="{F691EBC5-46E6-4FA7-B95C-D66EF26D3893}">
          <p14:sldIdLst>
            <p14:sldId id="256"/>
            <p14:sldId id="350"/>
            <p14:sldId id="268"/>
            <p14:sldId id="269"/>
            <p14:sldId id="271"/>
          </p14:sldIdLst>
        </p14:section>
        <p14:section name="Roadmap" id="{91D6013F-DFF0-449D-90CB-5B0AAE288605}">
          <p14:sldIdLst>
            <p14:sldId id="270"/>
            <p14:sldId id="264"/>
            <p14:sldId id="327"/>
            <p14:sldId id="258"/>
            <p14:sldId id="259"/>
            <p14:sldId id="260"/>
          </p14:sldIdLst>
        </p14:section>
        <p14:section name="Why Types?" id="{91494CE4-C1E5-4C93-B8EF-46D5226A2CD6}">
          <p14:sldIdLst>
            <p14:sldId id="265"/>
            <p14:sldId id="266"/>
            <p14:sldId id="280"/>
            <p14:sldId id="276"/>
            <p14:sldId id="279"/>
            <p14:sldId id="274"/>
            <p14:sldId id="281"/>
          </p14:sldIdLst>
        </p14:section>
        <p14:section name="Why TypeScript?" id="{5A98EB2F-8339-4FCE-BD0E-72324DF44542}">
          <p14:sldIdLst>
            <p14:sldId id="283"/>
            <p14:sldId id="324"/>
            <p14:sldId id="294"/>
            <p14:sldId id="285"/>
            <p14:sldId id="346"/>
            <p14:sldId id="317"/>
            <p14:sldId id="318"/>
            <p14:sldId id="319"/>
            <p14:sldId id="320"/>
            <p14:sldId id="348"/>
            <p14:sldId id="321"/>
            <p14:sldId id="347"/>
            <p14:sldId id="262"/>
            <p14:sldId id="287"/>
            <p14:sldId id="261"/>
            <p14:sldId id="263"/>
            <p14:sldId id="284"/>
            <p14:sldId id="353"/>
            <p14:sldId id="322"/>
          </p14:sldIdLst>
        </p14:section>
        <p14:section name="Why GraphQL?" id="{6FBEC31A-0B73-443A-8A52-7EB9757EBA27}">
          <p14:sldIdLst>
            <p14:sldId id="298"/>
            <p14:sldId id="292"/>
            <p14:sldId id="293"/>
            <p14:sldId id="295"/>
            <p14:sldId id="297"/>
            <p14:sldId id="296"/>
            <p14:sldId id="303"/>
            <p14:sldId id="304"/>
            <p14:sldId id="332"/>
            <p14:sldId id="330"/>
            <p14:sldId id="308"/>
            <p14:sldId id="352"/>
            <p14:sldId id="351"/>
            <p14:sldId id="323"/>
            <p14:sldId id="328"/>
            <p14:sldId id="333"/>
            <p14:sldId id="331"/>
            <p14:sldId id="349"/>
            <p14:sldId id="334"/>
            <p14:sldId id="335"/>
            <p14:sldId id="336"/>
            <p14:sldId id="343"/>
            <p14:sldId id="342"/>
            <p14:sldId id="354"/>
            <p14:sldId id="337"/>
            <p14:sldId id="344"/>
            <p14:sldId id="311"/>
            <p14:sldId id="329"/>
            <p14:sldId id="338"/>
            <p14:sldId id="355"/>
            <p14:sldId id="339"/>
            <p14:sldId id="340"/>
            <p14:sldId id="341"/>
            <p14:sldId id="356"/>
            <p14:sldId id="326"/>
          </p14:sldIdLst>
        </p14:section>
        <p14:section name="Final Thoughts" id="{020E4EDF-2DC0-44D2-B6B3-56B5DAAE97F9}">
          <p14:sldIdLst>
            <p14:sldId id="315"/>
            <p14:sldId id="309"/>
            <p14:sldId id="316"/>
          </p14:sldIdLst>
        </p14:section>
        <p14:section name="Conclusion and Resources" id="{37E5C0F2-FAAE-41ED-B8F1-19C7B5AD5171}">
          <p14:sldIdLst>
            <p14:sldId id="257"/>
            <p14:sldId id="314"/>
            <p14:sldId id="345"/>
            <p14:sldId id="313"/>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12821A-663F-4C08-BD54-017557FC8A31}" v="40" dt="2019-04-26T03:18:47.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4660"/>
  </p:normalViewPr>
  <p:slideViewPr>
    <p:cSldViewPr snapToGrid="0">
      <p:cViewPr varScale="1">
        <p:scale>
          <a:sx n="91" d="100"/>
          <a:sy n="91" d="100"/>
        </p:scale>
        <p:origin x="132" y="6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w Warger" userId="d998528b88c810d3" providerId="LiveId" clId="{26660E98-3B77-4523-896C-BA45299908B7}"/>
    <pc:docChg chg="custSel mod addSld delSld modSld sldOrd modSection">
      <pc:chgData name="Mathew Warger" userId="d998528b88c810d3" providerId="LiveId" clId="{26660E98-3B77-4523-896C-BA45299908B7}" dt="2019-02-28T13:19:28.911" v="36" actId="20577"/>
      <pc:docMkLst>
        <pc:docMk/>
      </pc:docMkLst>
      <pc:sldChg chg="modTransition">
        <pc:chgData name="Mathew Warger" userId="d998528b88c810d3" providerId="LiveId" clId="{26660E98-3B77-4523-896C-BA45299908B7}" dt="2019-02-28T13:11:23.553" v="0"/>
        <pc:sldMkLst>
          <pc:docMk/>
          <pc:sldMk cId="1841827861" sldId="329"/>
        </pc:sldMkLst>
      </pc:sldChg>
      <pc:sldChg chg="modSp">
        <pc:chgData name="Mathew Warger" userId="d998528b88c810d3" providerId="LiveId" clId="{26660E98-3B77-4523-896C-BA45299908B7}" dt="2019-02-28T13:13:03.182" v="2" actId="14100"/>
        <pc:sldMkLst>
          <pc:docMk/>
          <pc:sldMk cId="2410418539" sldId="331"/>
        </pc:sldMkLst>
        <pc:picChg chg="mod">
          <ac:chgData name="Mathew Warger" userId="d998528b88c810d3" providerId="LiveId" clId="{26660E98-3B77-4523-896C-BA45299908B7}" dt="2019-02-28T13:13:03.182" v="2" actId="14100"/>
          <ac:picMkLst>
            <pc:docMk/>
            <pc:sldMk cId="2410418539" sldId="331"/>
            <ac:picMk id="7" creationId="{1D1A7FF4-8483-48EF-9BFC-A55DFC3E4255}"/>
          </ac:picMkLst>
        </pc:picChg>
      </pc:sldChg>
      <pc:sldChg chg="addSp delSp add">
        <pc:chgData name="Mathew Warger" userId="d998528b88c810d3" providerId="LiveId" clId="{26660E98-3B77-4523-896C-BA45299908B7}" dt="2019-02-28T13:14:52.231" v="6" actId="26606"/>
        <pc:sldMkLst>
          <pc:docMk/>
          <pc:sldMk cId="649228191" sldId="342"/>
        </pc:sldMkLst>
        <pc:spChg chg="del">
          <ac:chgData name="Mathew Warger" userId="d998528b88c810d3" providerId="LiveId" clId="{26660E98-3B77-4523-896C-BA45299908B7}" dt="2019-02-28T13:14:52.231" v="6" actId="26606"/>
          <ac:spMkLst>
            <pc:docMk/>
            <pc:sldMk cId="649228191" sldId="342"/>
            <ac:spMk id="3" creationId="{FD055B63-F4D1-4028-8409-99862BB262C1}"/>
          </ac:spMkLst>
        </pc:spChg>
        <pc:picChg chg="del">
          <ac:chgData name="Mathew Warger" userId="d998528b88c810d3" providerId="LiveId" clId="{26660E98-3B77-4523-896C-BA45299908B7}" dt="2019-02-28T13:14:48.628" v="4" actId="478"/>
          <ac:picMkLst>
            <pc:docMk/>
            <pc:sldMk cId="649228191" sldId="342"/>
            <ac:picMk id="2" creationId="{C6DD8EF2-F787-40DF-9A97-A037817AC65E}"/>
          </ac:picMkLst>
        </pc:picChg>
        <pc:picChg chg="add del">
          <ac:chgData name="Mathew Warger" userId="d998528b88c810d3" providerId="LiveId" clId="{26660E98-3B77-4523-896C-BA45299908B7}" dt="2019-02-28T13:14:52.231" v="6" actId="26606"/>
          <ac:picMkLst>
            <pc:docMk/>
            <pc:sldMk cId="649228191" sldId="342"/>
            <ac:picMk id="4" creationId="{CCB59710-C74E-4581-B186-ABA54C690E71}"/>
          </ac:picMkLst>
        </pc:picChg>
        <pc:picChg chg="add">
          <ac:chgData name="Mathew Warger" userId="d998528b88c810d3" providerId="LiveId" clId="{26660E98-3B77-4523-896C-BA45299908B7}" dt="2019-02-28T13:14:52.231" v="6" actId="26606"/>
          <ac:picMkLst>
            <pc:docMk/>
            <pc:sldMk cId="649228191" sldId="342"/>
            <ac:picMk id="7" creationId="{CCB59710-C74E-4581-B186-ABA54C690E71}"/>
          </ac:picMkLst>
        </pc:picChg>
      </pc:sldChg>
      <pc:sldChg chg="add ord">
        <pc:chgData name="Mathew Warger" userId="d998528b88c810d3" providerId="LiveId" clId="{26660E98-3B77-4523-896C-BA45299908B7}" dt="2019-02-28T13:15:18.767" v="9"/>
        <pc:sldMkLst>
          <pc:docMk/>
          <pc:sldMk cId="2194415873" sldId="343"/>
        </pc:sldMkLst>
      </pc:sldChg>
      <pc:sldChg chg="modSp add">
        <pc:chgData name="Mathew Warger" userId="d998528b88c810d3" providerId="LiveId" clId="{26660E98-3B77-4523-896C-BA45299908B7}" dt="2019-02-28T13:19:28.911" v="36" actId="20577"/>
        <pc:sldMkLst>
          <pc:docMk/>
          <pc:sldMk cId="824489394" sldId="344"/>
        </pc:sldMkLst>
        <pc:spChg chg="mod">
          <ac:chgData name="Mathew Warger" userId="d998528b88c810d3" providerId="LiveId" clId="{26660E98-3B77-4523-896C-BA45299908B7}" dt="2019-02-28T13:19:28.911" v="36" actId="20577"/>
          <ac:spMkLst>
            <pc:docMk/>
            <pc:sldMk cId="824489394" sldId="344"/>
            <ac:spMk id="2" creationId="{49251D26-9F0F-4919-B8AE-28265108680C}"/>
          </ac:spMkLst>
        </pc:spChg>
      </pc:sldChg>
    </pc:docChg>
  </pc:docChgLst>
  <pc:docChgLst>
    <pc:chgData name="Mathew Warger" userId="d998528b88c810d3" providerId="LiveId" clId="{E312821A-663F-4C08-BD54-017557FC8A31}"/>
    <pc:docChg chg="undo custSel mod addSld modSld sldOrd">
      <pc:chgData name="Mathew Warger" userId="d998528b88c810d3" providerId="LiveId" clId="{E312821A-663F-4C08-BD54-017557FC8A31}" dt="2019-04-26T03:21:44.712" v="571" actId="20577"/>
      <pc:docMkLst>
        <pc:docMk/>
      </pc:docMkLst>
      <pc:sldChg chg="ord">
        <pc:chgData name="Mathew Warger" userId="d998528b88c810d3" providerId="LiveId" clId="{E312821A-663F-4C08-BD54-017557FC8A31}" dt="2019-04-24T19:57:27.891" v="329"/>
        <pc:sldMkLst>
          <pc:docMk/>
          <pc:sldMk cId="3321798370" sldId="262"/>
        </pc:sldMkLst>
      </pc:sldChg>
      <pc:sldChg chg="ord">
        <pc:chgData name="Mathew Warger" userId="d998528b88c810d3" providerId="LiveId" clId="{E312821A-663F-4C08-BD54-017557FC8A31}" dt="2019-04-24T19:55:51.949" v="328"/>
        <pc:sldMkLst>
          <pc:docMk/>
          <pc:sldMk cId="749850321" sldId="263"/>
        </pc:sldMkLst>
      </pc:sldChg>
      <pc:sldChg chg="modAnim">
        <pc:chgData name="Mathew Warger" userId="d998528b88c810d3" providerId="LiveId" clId="{E312821A-663F-4C08-BD54-017557FC8A31}" dt="2019-04-25T20:00:07.330" v="390"/>
        <pc:sldMkLst>
          <pc:docMk/>
          <pc:sldMk cId="3291906006" sldId="296"/>
        </pc:sldMkLst>
      </pc:sldChg>
      <pc:sldChg chg="modSp">
        <pc:chgData name="Mathew Warger" userId="d998528b88c810d3" providerId="LiveId" clId="{E312821A-663F-4C08-BD54-017557FC8A31}" dt="2019-04-26T03:21:44.712" v="571" actId="20577"/>
        <pc:sldMkLst>
          <pc:docMk/>
          <pc:sldMk cId="1537296184" sldId="313"/>
        </pc:sldMkLst>
        <pc:spChg chg="mod">
          <ac:chgData name="Mathew Warger" userId="d998528b88c810d3" providerId="LiveId" clId="{E312821A-663F-4C08-BD54-017557FC8A31}" dt="2019-04-26T03:21:44.712" v="571" actId="20577"/>
          <ac:spMkLst>
            <pc:docMk/>
            <pc:sldMk cId="1537296184" sldId="313"/>
            <ac:spMk id="3" creationId="{790F13B9-D69A-43AB-AA3C-11406A4145A4}"/>
          </ac:spMkLst>
        </pc:spChg>
      </pc:sldChg>
      <pc:sldChg chg="modSp">
        <pc:chgData name="Mathew Warger" userId="d998528b88c810d3" providerId="LiveId" clId="{E312821A-663F-4C08-BD54-017557FC8A31}" dt="2019-04-24T19:22:51.470" v="47" actId="20577"/>
        <pc:sldMkLst>
          <pc:docMk/>
          <pc:sldMk cId="717237121" sldId="317"/>
        </pc:sldMkLst>
        <pc:spChg chg="mod">
          <ac:chgData name="Mathew Warger" userId="d998528b88c810d3" providerId="LiveId" clId="{E312821A-663F-4C08-BD54-017557FC8A31}" dt="2019-04-24T19:22:51.470" v="47" actId="20577"/>
          <ac:spMkLst>
            <pc:docMk/>
            <pc:sldMk cId="717237121" sldId="317"/>
            <ac:spMk id="2" creationId="{29103B29-0DAF-45E2-94AA-946C2EAEC48E}"/>
          </ac:spMkLst>
        </pc:spChg>
      </pc:sldChg>
      <pc:sldChg chg="modSp">
        <pc:chgData name="Mathew Warger" userId="d998528b88c810d3" providerId="LiveId" clId="{E312821A-663F-4C08-BD54-017557FC8A31}" dt="2019-04-24T19:22:57.793" v="52" actId="20577"/>
        <pc:sldMkLst>
          <pc:docMk/>
          <pc:sldMk cId="1561535967" sldId="318"/>
        </pc:sldMkLst>
        <pc:spChg chg="mod">
          <ac:chgData name="Mathew Warger" userId="d998528b88c810d3" providerId="LiveId" clId="{E312821A-663F-4C08-BD54-017557FC8A31}" dt="2019-04-24T19:22:57.793" v="52" actId="20577"/>
          <ac:spMkLst>
            <pc:docMk/>
            <pc:sldMk cId="1561535967" sldId="318"/>
            <ac:spMk id="2" creationId="{D9D600C6-FABF-46FD-AE69-02BB9D9ECB5C}"/>
          </ac:spMkLst>
        </pc:spChg>
      </pc:sldChg>
      <pc:sldChg chg="addSp delSp modSp">
        <pc:chgData name="Mathew Warger" userId="d998528b88c810d3" providerId="LiveId" clId="{E312821A-663F-4C08-BD54-017557FC8A31}" dt="2019-04-24T19:23:28.231" v="59" actId="26606"/>
        <pc:sldMkLst>
          <pc:docMk/>
          <pc:sldMk cId="2562128679" sldId="319"/>
        </pc:sldMkLst>
        <pc:spChg chg="mod">
          <ac:chgData name="Mathew Warger" userId="d998528b88c810d3" providerId="LiveId" clId="{E312821A-663F-4C08-BD54-017557FC8A31}" dt="2019-04-24T19:23:28.231" v="59" actId="26606"/>
          <ac:spMkLst>
            <pc:docMk/>
            <pc:sldMk cId="2562128679" sldId="319"/>
            <ac:spMk id="2" creationId="{233791A9-E450-44AF-95A9-62BAE6B21A61}"/>
          </ac:spMkLst>
        </pc:spChg>
        <pc:spChg chg="add del">
          <ac:chgData name="Mathew Warger" userId="d998528b88c810d3" providerId="LiveId" clId="{E312821A-663F-4C08-BD54-017557FC8A31}" dt="2019-04-24T19:23:28.231" v="59" actId="26606"/>
          <ac:spMkLst>
            <pc:docMk/>
            <pc:sldMk cId="2562128679" sldId="319"/>
            <ac:spMk id="3" creationId="{C49B1632-699B-4DDE-A47F-F44A4C9DA913}"/>
          </ac:spMkLst>
        </pc:spChg>
        <pc:spChg chg="add del">
          <ac:chgData name="Mathew Warger" userId="d998528b88c810d3" providerId="LiveId" clId="{E312821A-663F-4C08-BD54-017557FC8A31}" dt="2019-04-24T19:23:28.231" v="59" actId="26606"/>
          <ac:spMkLst>
            <pc:docMk/>
            <pc:sldMk cId="2562128679" sldId="319"/>
            <ac:spMk id="9" creationId="{EC7FF834-B204-4967-8D47-8BB36EAF0EF5}"/>
          </ac:spMkLst>
        </pc:spChg>
        <pc:spChg chg="add del">
          <ac:chgData name="Mathew Warger" userId="d998528b88c810d3" providerId="LiveId" clId="{E312821A-663F-4C08-BD54-017557FC8A31}" dt="2019-04-24T19:23:28.231" v="59" actId="26606"/>
          <ac:spMkLst>
            <pc:docMk/>
            <pc:sldMk cId="2562128679" sldId="319"/>
            <ac:spMk id="11" creationId="{F780A22D-61EA-43E3-BD94-3E39CF902160}"/>
          </ac:spMkLst>
        </pc:spChg>
        <pc:spChg chg="add del">
          <ac:chgData name="Mathew Warger" userId="d998528b88c810d3" providerId="LiveId" clId="{E312821A-663F-4C08-BD54-017557FC8A31}" dt="2019-04-24T19:23:28.231" v="59" actId="26606"/>
          <ac:spMkLst>
            <pc:docMk/>
            <pc:sldMk cId="2562128679" sldId="319"/>
            <ac:spMk id="17" creationId="{823AC064-BC96-4F32-8AE1-B2FD38754823}"/>
          </ac:spMkLst>
        </pc:spChg>
        <pc:picChg chg="add del">
          <ac:chgData name="Mathew Warger" userId="d998528b88c810d3" providerId="LiveId" clId="{E312821A-663F-4C08-BD54-017557FC8A31}" dt="2019-04-24T19:23:28.231" v="59" actId="26606"/>
          <ac:picMkLst>
            <pc:docMk/>
            <pc:sldMk cId="2562128679" sldId="319"/>
            <ac:picMk id="4" creationId="{6567F781-6CDF-435E-B221-BDDF9C88C60A}"/>
          </ac:picMkLst>
        </pc:picChg>
        <pc:picChg chg="add del">
          <ac:chgData name="Mathew Warger" userId="d998528b88c810d3" providerId="LiveId" clId="{E312821A-663F-4C08-BD54-017557FC8A31}" dt="2019-04-24T19:23:28.231" v="59" actId="26606"/>
          <ac:picMkLst>
            <pc:docMk/>
            <pc:sldMk cId="2562128679" sldId="319"/>
            <ac:picMk id="14" creationId="{6567F781-6CDF-435E-B221-BDDF9C88C60A}"/>
          </ac:picMkLst>
        </pc:picChg>
        <pc:cxnChg chg="add del">
          <ac:chgData name="Mathew Warger" userId="d998528b88c810d3" providerId="LiveId" clId="{E312821A-663F-4C08-BD54-017557FC8A31}" dt="2019-04-24T19:23:28.231" v="59" actId="26606"/>
          <ac:cxnSpMkLst>
            <pc:docMk/>
            <pc:sldMk cId="2562128679" sldId="319"/>
            <ac:cxnSpMk id="19" creationId="{7E7C77BC-7138-40B1-A15B-20F57A494629}"/>
          </ac:cxnSpMkLst>
        </pc:cxnChg>
      </pc:sldChg>
      <pc:sldChg chg="addSp delSp modSp mod ord setBg">
        <pc:chgData name="Mathew Warger" userId="d998528b88c810d3" providerId="LiveId" clId="{E312821A-663F-4C08-BD54-017557FC8A31}" dt="2019-04-26T02:17:00.236" v="391"/>
        <pc:sldMkLst>
          <pc:docMk/>
          <pc:sldMk cId="2593937254" sldId="321"/>
        </pc:sldMkLst>
        <pc:spChg chg="del mod">
          <ac:chgData name="Mathew Warger" userId="d998528b88c810d3" providerId="LiveId" clId="{E312821A-663F-4C08-BD54-017557FC8A31}" dt="2019-04-24T19:25:03.403" v="139" actId="478"/>
          <ac:spMkLst>
            <pc:docMk/>
            <pc:sldMk cId="2593937254" sldId="321"/>
            <ac:spMk id="2" creationId="{B30E045F-0465-4CFF-AAD1-D335C94060FB}"/>
          </ac:spMkLst>
        </pc:spChg>
        <pc:spChg chg="add del">
          <ac:chgData name="Mathew Warger" userId="d998528b88c810d3" providerId="LiveId" clId="{E312821A-663F-4C08-BD54-017557FC8A31}" dt="2019-04-24T19:26:47.850" v="145" actId="26606"/>
          <ac:spMkLst>
            <pc:docMk/>
            <pc:sldMk cId="2593937254" sldId="321"/>
            <ac:spMk id="14" creationId="{AA3CC463-F933-4AC4-86E1-5AC14B0C3163}"/>
          </ac:spMkLst>
        </pc:spChg>
        <pc:spChg chg="add del">
          <ac:chgData name="Mathew Warger" userId="d998528b88c810d3" providerId="LiveId" clId="{E312821A-663F-4C08-BD54-017557FC8A31}" dt="2019-04-24T19:26:47.850" v="145" actId="26606"/>
          <ac:spMkLst>
            <pc:docMk/>
            <pc:sldMk cId="2593937254" sldId="321"/>
            <ac:spMk id="16" creationId="{6025D2DB-A12A-44DB-B00E-F4D622329EDD}"/>
          </ac:spMkLst>
        </pc:spChg>
        <pc:spChg chg="add del">
          <ac:chgData name="Mathew Warger" userId="d998528b88c810d3" providerId="LiveId" clId="{E312821A-663F-4C08-BD54-017557FC8A31}" dt="2019-04-24T19:26:47.850" v="145" actId="26606"/>
          <ac:spMkLst>
            <pc:docMk/>
            <pc:sldMk cId="2593937254" sldId="321"/>
            <ac:spMk id="18" creationId="{CE7E7877-F64E-4EEA-B778-138031EFF874}"/>
          </ac:spMkLst>
        </pc:spChg>
        <pc:spChg chg="add del">
          <ac:chgData name="Mathew Warger" userId="d998528b88c810d3" providerId="LiveId" clId="{E312821A-663F-4C08-BD54-017557FC8A31}" dt="2019-04-24T19:26:47.850" v="145" actId="26606"/>
          <ac:spMkLst>
            <pc:docMk/>
            <pc:sldMk cId="2593937254" sldId="321"/>
            <ac:spMk id="20" creationId="{7DD6C4F3-70FD-4F13-919C-702EE4886499}"/>
          </ac:spMkLst>
        </pc:spChg>
        <pc:spChg chg="add del">
          <ac:chgData name="Mathew Warger" userId="d998528b88c810d3" providerId="LiveId" clId="{E312821A-663F-4C08-BD54-017557FC8A31}" dt="2019-04-24T19:26:49.550" v="147" actId="26606"/>
          <ac:spMkLst>
            <pc:docMk/>
            <pc:sldMk cId="2593937254" sldId="321"/>
            <ac:spMk id="22" creationId="{799448F2-0E5B-42DA-B2D1-11A14E947BD4}"/>
          </ac:spMkLst>
        </pc:spChg>
        <pc:spChg chg="add del">
          <ac:chgData name="Mathew Warger" userId="d998528b88c810d3" providerId="LiveId" clId="{E312821A-663F-4C08-BD54-017557FC8A31}" dt="2019-04-24T19:26:49.550" v="147" actId="26606"/>
          <ac:spMkLst>
            <pc:docMk/>
            <pc:sldMk cId="2593937254" sldId="321"/>
            <ac:spMk id="23" creationId="{4E8A7552-20E1-4F34-ADAB-C1DB6634D47E}"/>
          </ac:spMkLst>
        </pc:spChg>
        <pc:spChg chg="add del">
          <ac:chgData name="Mathew Warger" userId="d998528b88c810d3" providerId="LiveId" clId="{E312821A-663F-4C08-BD54-017557FC8A31}" dt="2019-04-24T19:26:52.180" v="149" actId="26606"/>
          <ac:spMkLst>
            <pc:docMk/>
            <pc:sldMk cId="2593937254" sldId="321"/>
            <ac:spMk id="25" creationId="{9527FCEA-6143-4C5E-8C45-8AC9237ADE89}"/>
          </ac:spMkLst>
        </pc:spChg>
        <pc:spChg chg="add del">
          <ac:chgData name="Mathew Warger" userId="d998528b88c810d3" providerId="LiveId" clId="{E312821A-663F-4C08-BD54-017557FC8A31}" dt="2019-04-24T19:26:52.180" v="149" actId="26606"/>
          <ac:spMkLst>
            <pc:docMk/>
            <pc:sldMk cId="2593937254" sldId="321"/>
            <ac:spMk id="26" creationId="{1A9F23AD-7A55-49F3-A3EC-743F47F36B0E}"/>
          </ac:spMkLst>
        </pc:spChg>
        <pc:spChg chg="add del">
          <ac:chgData name="Mathew Warger" userId="d998528b88c810d3" providerId="LiveId" clId="{E312821A-663F-4C08-BD54-017557FC8A31}" dt="2019-04-24T19:26:52.180" v="149" actId="26606"/>
          <ac:spMkLst>
            <pc:docMk/>
            <pc:sldMk cId="2593937254" sldId="321"/>
            <ac:spMk id="27" creationId="{D7D9F91F-72C9-4DB9-ABD0-A8180D8262D5}"/>
          </ac:spMkLst>
        </pc:spChg>
        <pc:spChg chg="add del">
          <ac:chgData name="Mathew Warger" userId="d998528b88c810d3" providerId="LiveId" clId="{E312821A-663F-4C08-BD54-017557FC8A31}" dt="2019-04-24T19:26:52.180" v="149" actId="26606"/>
          <ac:spMkLst>
            <pc:docMk/>
            <pc:sldMk cId="2593937254" sldId="321"/>
            <ac:spMk id="28" creationId="{BE016956-CE9F-4946-8834-A8BC3529D0F6}"/>
          </ac:spMkLst>
        </pc:spChg>
        <pc:spChg chg="add del">
          <ac:chgData name="Mathew Warger" userId="d998528b88c810d3" providerId="LiveId" clId="{E312821A-663F-4C08-BD54-017557FC8A31}" dt="2019-04-24T19:26:54.014" v="151" actId="26606"/>
          <ac:spMkLst>
            <pc:docMk/>
            <pc:sldMk cId="2593937254" sldId="321"/>
            <ac:spMk id="30" creationId="{BFDC535F-AC0A-417D-96AB-6706BECACD95}"/>
          </ac:spMkLst>
        </pc:spChg>
        <pc:spChg chg="add del">
          <ac:chgData name="Mathew Warger" userId="d998528b88c810d3" providerId="LiveId" clId="{E312821A-663F-4C08-BD54-017557FC8A31}" dt="2019-04-24T19:26:54.014" v="151" actId="26606"/>
          <ac:spMkLst>
            <pc:docMk/>
            <pc:sldMk cId="2593937254" sldId="321"/>
            <ac:spMk id="31" creationId="{97AAAF8E-31DB-4148-8FCA-4D8233D691C6}"/>
          </ac:spMkLst>
        </pc:spChg>
        <pc:spChg chg="add del">
          <ac:chgData name="Mathew Warger" userId="d998528b88c810d3" providerId="LiveId" clId="{E312821A-663F-4C08-BD54-017557FC8A31}" dt="2019-04-24T19:26:54.014" v="151" actId="26606"/>
          <ac:spMkLst>
            <pc:docMk/>
            <pc:sldMk cId="2593937254" sldId="321"/>
            <ac:spMk id="32" creationId="{AA274328-4774-4DF9-BA53-452565122FBB}"/>
          </ac:spMkLst>
        </pc:spChg>
        <pc:spChg chg="add del">
          <ac:chgData name="Mathew Warger" userId="d998528b88c810d3" providerId="LiveId" clId="{E312821A-663F-4C08-BD54-017557FC8A31}" dt="2019-04-24T19:26:54.014" v="151" actId="26606"/>
          <ac:spMkLst>
            <pc:docMk/>
            <pc:sldMk cId="2593937254" sldId="321"/>
            <ac:spMk id="33" creationId="{01C7B46D-2FEF-4FAA-915B-8B21A66BB647}"/>
          </ac:spMkLst>
        </pc:spChg>
        <pc:spChg chg="add del">
          <ac:chgData name="Mathew Warger" userId="d998528b88c810d3" providerId="LiveId" clId="{E312821A-663F-4C08-BD54-017557FC8A31}" dt="2019-04-24T19:26:55.798" v="153" actId="26606"/>
          <ac:spMkLst>
            <pc:docMk/>
            <pc:sldMk cId="2593937254" sldId="321"/>
            <ac:spMk id="35" creationId="{AA3CC463-F933-4AC4-86E1-5AC14B0C3163}"/>
          </ac:spMkLst>
        </pc:spChg>
        <pc:spChg chg="add del">
          <ac:chgData name="Mathew Warger" userId="d998528b88c810d3" providerId="LiveId" clId="{E312821A-663F-4C08-BD54-017557FC8A31}" dt="2019-04-24T19:26:55.798" v="153" actId="26606"/>
          <ac:spMkLst>
            <pc:docMk/>
            <pc:sldMk cId="2593937254" sldId="321"/>
            <ac:spMk id="36" creationId="{6025D2DB-A12A-44DB-B00E-F4D622329EDD}"/>
          </ac:spMkLst>
        </pc:spChg>
        <pc:spChg chg="add del">
          <ac:chgData name="Mathew Warger" userId="d998528b88c810d3" providerId="LiveId" clId="{E312821A-663F-4C08-BD54-017557FC8A31}" dt="2019-04-24T19:26:55.798" v="153" actId="26606"/>
          <ac:spMkLst>
            <pc:docMk/>
            <pc:sldMk cId="2593937254" sldId="321"/>
            <ac:spMk id="37" creationId="{CE7E7877-F64E-4EEA-B778-138031EFF874}"/>
          </ac:spMkLst>
        </pc:spChg>
        <pc:spChg chg="add del">
          <ac:chgData name="Mathew Warger" userId="d998528b88c810d3" providerId="LiveId" clId="{E312821A-663F-4C08-BD54-017557FC8A31}" dt="2019-04-24T19:26:55.798" v="153" actId="26606"/>
          <ac:spMkLst>
            <pc:docMk/>
            <pc:sldMk cId="2593937254" sldId="321"/>
            <ac:spMk id="38" creationId="{7DD6C4F3-70FD-4F13-919C-702EE4886499}"/>
          </ac:spMkLst>
        </pc:spChg>
        <pc:spChg chg="add">
          <ac:chgData name="Mathew Warger" userId="d998528b88c810d3" providerId="LiveId" clId="{E312821A-663F-4C08-BD54-017557FC8A31}" dt="2019-04-24T19:26:55.815" v="154" actId="26606"/>
          <ac:spMkLst>
            <pc:docMk/>
            <pc:sldMk cId="2593937254" sldId="321"/>
            <ac:spMk id="40" creationId="{799448F2-0E5B-42DA-B2D1-11A14E947BD4}"/>
          </ac:spMkLst>
        </pc:spChg>
        <pc:spChg chg="add">
          <ac:chgData name="Mathew Warger" userId="d998528b88c810d3" providerId="LiveId" clId="{E312821A-663F-4C08-BD54-017557FC8A31}" dt="2019-04-24T19:26:55.815" v="154" actId="26606"/>
          <ac:spMkLst>
            <pc:docMk/>
            <pc:sldMk cId="2593937254" sldId="321"/>
            <ac:spMk id="41" creationId="{4E8A7552-20E1-4F34-ADAB-C1DB6634D47E}"/>
          </ac:spMkLst>
        </pc:spChg>
        <pc:picChg chg="mod ord">
          <ac:chgData name="Mathew Warger" userId="d998528b88c810d3" providerId="LiveId" clId="{E312821A-663F-4C08-BD54-017557FC8A31}" dt="2019-04-24T19:27:06.087" v="157" actId="1076"/>
          <ac:picMkLst>
            <pc:docMk/>
            <pc:sldMk cId="2593937254" sldId="321"/>
            <ac:picMk id="7" creationId="{B05A2801-6169-4C8A-82E6-55EF15F8CE03}"/>
          </ac:picMkLst>
        </pc:picChg>
        <pc:picChg chg="mod ord">
          <ac:chgData name="Mathew Warger" userId="d998528b88c810d3" providerId="LiveId" clId="{E312821A-663F-4C08-BD54-017557FC8A31}" dt="2019-04-24T19:26:55.815" v="154" actId="26606"/>
          <ac:picMkLst>
            <pc:docMk/>
            <pc:sldMk cId="2593937254" sldId="321"/>
            <ac:picMk id="8" creationId="{8C0B8210-AA1D-4CDA-8F12-C6E5D290ABBA}"/>
          </ac:picMkLst>
        </pc:picChg>
        <pc:picChg chg="mod">
          <ac:chgData name="Mathew Warger" userId="d998528b88c810d3" providerId="LiveId" clId="{E312821A-663F-4C08-BD54-017557FC8A31}" dt="2019-04-24T19:27:01.565" v="156" actId="1076"/>
          <ac:picMkLst>
            <pc:docMk/>
            <pc:sldMk cId="2593937254" sldId="321"/>
            <ac:picMk id="9" creationId="{717B891C-461E-4907-A4D0-20B2369E3017}"/>
          </ac:picMkLst>
        </pc:picChg>
      </pc:sldChg>
      <pc:sldChg chg="modSp ord">
        <pc:chgData name="Mathew Warger" userId="d998528b88c810d3" providerId="LiveId" clId="{E312821A-663F-4C08-BD54-017557FC8A31}" dt="2019-04-26T02:18:31.630" v="416" actId="6549"/>
        <pc:sldMkLst>
          <pc:docMk/>
          <pc:sldMk cId="3063452015" sldId="322"/>
        </pc:sldMkLst>
        <pc:spChg chg="mod">
          <ac:chgData name="Mathew Warger" userId="d998528b88c810d3" providerId="LiveId" clId="{E312821A-663F-4C08-BD54-017557FC8A31}" dt="2019-04-26T02:18:31.630" v="416" actId="6549"/>
          <ac:spMkLst>
            <pc:docMk/>
            <pc:sldMk cId="3063452015" sldId="322"/>
            <ac:spMk id="2" creationId="{897DBE74-0B62-4332-A274-D6F5DED196FD}"/>
          </ac:spMkLst>
        </pc:spChg>
      </pc:sldChg>
      <pc:sldChg chg="addSp modSp mod setBg">
        <pc:chgData name="Mathew Warger" userId="d998528b88c810d3" providerId="LiveId" clId="{E312821A-663F-4C08-BD54-017557FC8A31}" dt="2019-04-26T02:21:27.357" v="456" actId="20577"/>
        <pc:sldMkLst>
          <pc:docMk/>
          <pc:sldMk cId="180436686" sldId="323"/>
        </pc:sldMkLst>
        <pc:spChg chg="mod">
          <ac:chgData name="Mathew Warger" userId="d998528b88c810d3" providerId="LiveId" clId="{E312821A-663F-4C08-BD54-017557FC8A31}" dt="2019-04-26T02:21:27.357" v="456" actId="20577"/>
          <ac:spMkLst>
            <pc:docMk/>
            <pc:sldMk cId="180436686" sldId="323"/>
            <ac:spMk id="2" creationId="{13E7652B-F534-4FD3-B054-892226252C38}"/>
          </ac:spMkLst>
        </pc:spChg>
        <pc:spChg chg="mod">
          <ac:chgData name="Mathew Warger" userId="d998528b88c810d3" providerId="LiveId" clId="{E312821A-663F-4C08-BD54-017557FC8A31}" dt="2019-04-26T02:20:56.057" v="419" actId="26606"/>
          <ac:spMkLst>
            <pc:docMk/>
            <pc:sldMk cId="180436686" sldId="323"/>
            <ac:spMk id="5" creationId="{69ED9A70-8839-4159-B53C-463E50D89134}"/>
          </ac:spMkLst>
        </pc:spChg>
        <pc:spChg chg="add">
          <ac:chgData name="Mathew Warger" userId="d998528b88c810d3" providerId="LiveId" clId="{E312821A-663F-4C08-BD54-017557FC8A31}" dt="2019-04-26T02:20:56.057" v="419" actId="26606"/>
          <ac:spMkLst>
            <pc:docMk/>
            <pc:sldMk cId="180436686" sldId="323"/>
            <ac:spMk id="10" creationId="{8D70B121-56F4-4848-B38B-182089D909FA}"/>
          </ac:spMkLst>
        </pc:spChg>
        <pc:cxnChg chg="add">
          <ac:chgData name="Mathew Warger" userId="d998528b88c810d3" providerId="LiveId" clId="{E312821A-663F-4C08-BD54-017557FC8A31}" dt="2019-04-26T02:20:56.057" v="419" actId="26606"/>
          <ac:cxnSpMkLst>
            <pc:docMk/>
            <pc:sldMk cId="180436686" sldId="323"/>
            <ac:cxnSpMk id="12" creationId="{2D72A2C9-F3CA-4216-8BAD-FA4C970C3C4E}"/>
          </ac:cxnSpMkLst>
        </pc:cxnChg>
      </pc:sldChg>
      <pc:sldChg chg="addSp delSp modSp modAnim">
        <pc:chgData name="Mathew Warger" userId="d998528b88c810d3" providerId="LiveId" clId="{E312821A-663F-4C08-BD54-017557FC8A31}" dt="2019-04-26T03:18:36.009" v="493" actId="14100"/>
        <pc:sldMkLst>
          <pc:docMk/>
          <pc:sldMk cId="59349907" sldId="326"/>
        </pc:sldMkLst>
        <pc:spChg chg="mod">
          <ac:chgData name="Mathew Warger" userId="d998528b88c810d3" providerId="LiveId" clId="{E312821A-663F-4C08-BD54-017557FC8A31}" dt="2019-04-26T03:18:36.009" v="493" actId="14100"/>
          <ac:spMkLst>
            <pc:docMk/>
            <pc:sldMk cId="59349907" sldId="326"/>
            <ac:spMk id="2" creationId="{C493FD06-8B1A-4F8F-935E-B9F2CFAA2C06}"/>
          </ac:spMkLst>
        </pc:spChg>
        <pc:spChg chg="add mod">
          <ac:chgData name="Mathew Warger" userId="d998528b88c810d3" providerId="LiveId" clId="{E312821A-663F-4C08-BD54-017557FC8A31}" dt="2019-04-26T03:04:03.119" v="478" actId="20577"/>
          <ac:spMkLst>
            <pc:docMk/>
            <pc:sldMk cId="59349907" sldId="326"/>
            <ac:spMk id="3" creationId="{9389557A-9C3D-48C6-B062-06C6C82EC294}"/>
          </ac:spMkLst>
        </pc:spChg>
        <pc:spChg chg="mod">
          <ac:chgData name="Mathew Warger" userId="d998528b88c810d3" providerId="LiveId" clId="{E312821A-663F-4C08-BD54-017557FC8A31}" dt="2019-04-24T19:40:12.702" v="166"/>
          <ac:spMkLst>
            <pc:docMk/>
            <pc:sldMk cId="59349907" sldId="326"/>
            <ac:spMk id="5" creationId="{3F063D02-64D0-4528-9AA6-E4EF1FEA8438}"/>
          </ac:spMkLst>
        </pc:spChg>
        <pc:spChg chg="del">
          <ac:chgData name="Mathew Warger" userId="d998528b88c810d3" providerId="LiveId" clId="{E312821A-663F-4C08-BD54-017557FC8A31}" dt="2019-04-24T19:39:48.099" v="164" actId="26606"/>
          <ac:spMkLst>
            <pc:docMk/>
            <pc:sldMk cId="59349907" sldId="326"/>
            <ac:spMk id="20" creationId="{AB45A142-4255-493C-8284-5D566C121B10}"/>
          </ac:spMkLst>
        </pc:spChg>
        <pc:spChg chg="add">
          <ac:chgData name="Mathew Warger" userId="d998528b88c810d3" providerId="LiveId" clId="{E312821A-663F-4C08-BD54-017557FC8A31}" dt="2019-04-24T19:39:48.099" v="164" actId="26606"/>
          <ac:spMkLst>
            <pc:docMk/>
            <pc:sldMk cId="59349907" sldId="326"/>
            <ac:spMk id="25" creationId="{4038CB10-1F5C-4D54-9DF7-12586DE5B007}"/>
          </ac:spMkLst>
        </pc:spChg>
        <pc:spChg chg="add">
          <ac:chgData name="Mathew Warger" userId="d998528b88c810d3" providerId="LiveId" clId="{E312821A-663F-4C08-BD54-017557FC8A31}" dt="2019-04-24T19:39:48.099" v="164" actId="26606"/>
          <ac:spMkLst>
            <pc:docMk/>
            <pc:sldMk cId="59349907" sldId="326"/>
            <ac:spMk id="27" creationId="{73ED6512-6858-4552-B699-9A97FE9A4EA2}"/>
          </ac:spMkLst>
        </pc:spChg>
        <pc:picChg chg="mod">
          <ac:chgData name="Mathew Warger" userId="d998528b88c810d3" providerId="LiveId" clId="{E312821A-663F-4C08-BD54-017557FC8A31}" dt="2019-04-24T19:39:48.099" v="164" actId="26606"/>
          <ac:picMkLst>
            <pc:docMk/>
            <pc:sldMk cId="59349907" sldId="326"/>
            <ac:picMk id="7" creationId="{EEAAA7E4-E8EB-42F8-9B7A-CD8FCF4AECD0}"/>
          </ac:picMkLst>
        </pc:picChg>
        <pc:cxnChg chg="del">
          <ac:chgData name="Mathew Warger" userId="d998528b88c810d3" providerId="LiveId" clId="{E312821A-663F-4C08-BD54-017557FC8A31}" dt="2019-04-24T19:39:48.099" v="164" actId="26606"/>
          <ac:cxnSpMkLst>
            <pc:docMk/>
            <pc:sldMk cId="59349907" sldId="326"/>
            <ac:cxnSpMk id="19" creationId="{38FB9660-F42F-4313-BBC4-47C007FE484C}"/>
          </ac:cxnSpMkLst>
        </pc:cxnChg>
      </pc:sldChg>
      <pc:sldChg chg="delSp modSp">
        <pc:chgData name="Mathew Warger" userId="d998528b88c810d3" providerId="LiveId" clId="{E312821A-663F-4C08-BD54-017557FC8A31}" dt="2019-04-24T19:36:18.850" v="159" actId="26606"/>
        <pc:sldMkLst>
          <pc:docMk/>
          <pc:sldMk cId="2291479430" sldId="334"/>
        </pc:sldMkLst>
        <pc:spChg chg="del mod">
          <ac:chgData name="Mathew Warger" userId="d998528b88c810d3" providerId="LiveId" clId="{E312821A-663F-4C08-BD54-017557FC8A31}" dt="2019-04-24T19:36:18.850" v="159" actId="26606"/>
          <ac:spMkLst>
            <pc:docMk/>
            <pc:sldMk cId="2291479430" sldId="334"/>
            <ac:spMk id="2" creationId="{19E426CA-A704-4889-B515-0360FB29F484}"/>
          </ac:spMkLst>
        </pc:spChg>
        <pc:picChg chg="mod">
          <ac:chgData name="Mathew Warger" userId="d998528b88c810d3" providerId="LiveId" clId="{E312821A-663F-4C08-BD54-017557FC8A31}" dt="2019-04-24T19:36:18.850" v="159" actId="26606"/>
          <ac:picMkLst>
            <pc:docMk/>
            <pc:sldMk cId="2291479430" sldId="334"/>
            <ac:picMk id="20" creationId="{DB7F1633-249B-4BCB-842E-C56DAEB3B297}"/>
          </ac:picMkLst>
        </pc:picChg>
      </pc:sldChg>
      <pc:sldChg chg="addSp delSp modSp add mod setBg">
        <pc:chgData name="Mathew Warger" userId="d998528b88c810d3" providerId="LiveId" clId="{E312821A-663F-4C08-BD54-017557FC8A31}" dt="2019-04-24T19:20:52.944" v="6" actId="26606"/>
        <pc:sldMkLst>
          <pc:docMk/>
          <pc:sldMk cId="1079447487" sldId="345"/>
        </pc:sldMkLst>
        <pc:spChg chg="add del">
          <ac:chgData name="Mathew Warger" userId="d998528b88c810d3" providerId="LiveId" clId="{E312821A-663F-4C08-BD54-017557FC8A31}" dt="2019-04-24T19:20:52.944" v="6" actId="26606"/>
          <ac:spMkLst>
            <pc:docMk/>
            <pc:sldMk cId="1079447487" sldId="345"/>
            <ac:spMk id="2" creationId="{EC428F33-C129-4D41-B406-498448F88AF3}"/>
          </ac:spMkLst>
        </pc:spChg>
        <pc:spChg chg="del">
          <ac:chgData name="Mathew Warger" userId="d998528b88c810d3" providerId="LiveId" clId="{E312821A-663F-4C08-BD54-017557FC8A31}" dt="2019-04-24T19:20:34.008" v="1"/>
          <ac:spMkLst>
            <pc:docMk/>
            <pc:sldMk cId="1079447487" sldId="345"/>
            <ac:spMk id="3" creationId="{DE0F3D34-8BB1-4F55-940F-08669708B405}"/>
          </ac:spMkLst>
        </pc:spChg>
        <pc:spChg chg="add">
          <ac:chgData name="Mathew Warger" userId="d998528b88c810d3" providerId="LiveId" clId="{E312821A-663F-4C08-BD54-017557FC8A31}" dt="2019-04-24T19:20:52.944" v="6" actId="26606"/>
          <ac:spMkLst>
            <pc:docMk/>
            <pc:sldMk cId="1079447487" sldId="345"/>
            <ac:spMk id="10" creationId="{32BC26D8-82FB-445E-AA49-62A77D7C1EE0}"/>
          </ac:spMkLst>
        </pc:spChg>
        <pc:spChg chg="add">
          <ac:chgData name="Mathew Warger" userId="d998528b88c810d3" providerId="LiveId" clId="{E312821A-663F-4C08-BD54-017557FC8A31}" dt="2019-04-24T19:20:52.944" v="6" actId="26606"/>
          <ac:spMkLst>
            <pc:docMk/>
            <pc:sldMk cId="1079447487" sldId="345"/>
            <ac:spMk id="12" creationId="{CB44330D-EA18-4254-AA95-EB49948539B8}"/>
          </ac:spMkLst>
        </pc:spChg>
        <pc:picChg chg="add mod">
          <ac:chgData name="Mathew Warger" userId="d998528b88c810d3" providerId="LiveId" clId="{E312821A-663F-4C08-BD54-017557FC8A31}" dt="2019-04-24T19:20:52.944" v="6" actId="26606"/>
          <ac:picMkLst>
            <pc:docMk/>
            <pc:sldMk cId="1079447487" sldId="345"/>
            <ac:picMk id="5" creationId="{5EDD1459-B909-4755-9FED-361BCDF6B887}"/>
          </ac:picMkLst>
        </pc:picChg>
      </pc:sldChg>
      <pc:sldChg chg="addSp delSp modSp add mod setBg setClrOvrMap">
        <pc:chgData name="Mathew Warger" userId="d998528b88c810d3" providerId="LiveId" clId="{E312821A-663F-4C08-BD54-017557FC8A31}" dt="2019-04-24T19:22:20.613" v="25" actId="26606"/>
        <pc:sldMkLst>
          <pc:docMk/>
          <pc:sldMk cId="2824327886" sldId="346"/>
        </pc:sldMkLst>
        <pc:spChg chg="del">
          <ac:chgData name="Mathew Warger" userId="d998528b88c810d3" providerId="LiveId" clId="{E312821A-663F-4C08-BD54-017557FC8A31}" dt="2019-04-24T19:21:58.660" v="8"/>
          <ac:spMkLst>
            <pc:docMk/>
            <pc:sldMk cId="2824327886" sldId="346"/>
            <ac:spMk id="2" creationId="{C47F86AA-4E70-43FD-BE47-3C1CC63E080E}"/>
          </ac:spMkLst>
        </pc:spChg>
        <pc:spChg chg="del">
          <ac:chgData name="Mathew Warger" userId="d998528b88c810d3" providerId="LiveId" clId="{E312821A-663F-4C08-BD54-017557FC8A31}" dt="2019-04-24T19:21:58.660" v="8"/>
          <ac:spMkLst>
            <pc:docMk/>
            <pc:sldMk cId="2824327886" sldId="346"/>
            <ac:spMk id="3" creationId="{D9EF272D-0C3C-4F48-BF8B-CE9BA28914DF}"/>
          </ac:spMkLst>
        </pc:spChg>
        <pc:spChg chg="del">
          <ac:chgData name="Mathew Warger" userId="d998528b88c810d3" providerId="LiveId" clId="{E312821A-663F-4C08-BD54-017557FC8A31}" dt="2019-04-24T19:21:58.660" v="8"/>
          <ac:spMkLst>
            <pc:docMk/>
            <pc:sldMk cId="2824327886" sldId="346"/>
            <ac:spMk id="4" creationId="{EDA92FE5-31B5-42E4-98DD-155800260490}"/>
          </ac:spMkLst>
        </pc:spChg>
        <pc:spChg chg="del">
          <ac:chgData name="Mathew Warger" userId="d998528b88c810d3" providerId="LiveId" clId="{E312821A-663F-4C08-BD54-017557FC8A31}" dt="2019-04-24T19:21:58.660" v="8"/>
          <ac:spMkLst>
            <pc:docMk/>
            <pc:sldMk cId="2824327886" sldId="346"/>
            <ac:spMk id="5" creationId="{BD7345F1-638E-47C8-ABBC-640EB76F48F8}"/>
          </ac:spMkLst>
        </pc:spChg>
        <pc:spChg chg="del">
          <ac:chgData name="Mathew Warger" userId="d998528b88c810d3" providerId="LiveId" clId="{E312821A-663F-4C08-BD54-017557FC8A31}" dt="2019-04-24T19:21:58.660" v="8"/>
          <ac:spMkLst>
            <pc:docMk/>
            <pc:sldMk cId="2824327886" sldId="346"/>
            <ac:spMk id="6" creationId="{01FDC500-8C4B-44D1-A990-124C6561E76A}"/>
          </ac:spMkLst>
        </pc:spChg>
        <pc:spChg chg="del">
          <ac:chgData name="Mathew Warger" userId="d998528b88c810d3" providerId="LiveId" clId="{E312821A-663F-4C08-BD54-017557FC8A31}" dt="2019-04-24T19:21:58.660" v="8"/>
          <ac:spMkLst>
            <pc:docMk/>
            <pc:sldMk cId="2824327886" sldId="346"/>
            <ac:spMk id="7" creationId="{1E034E0E-F1C6-4BFD-87C2-55F8C4190EDB}"/>
          </ac:spMkLst>
        </pc:spChg>
        <pc:spChg chg="del">
          <ac:chgData name="Mathew Warger" userId="d998528b88c810d3" providerId="LiveId" clId="{E312821A-663F-4C08-BD54-017557FC8A31}" dt="2019-04-24T19:21:58.660" v="8"/>
          <ac:spMkLst>
            <pc:docMk/>
            <pc:sldMk cId="2824327886" sldId="346"/>
            <ac:spMk id="8" creationId="{7CB9764D-C052-42A8-9179-3E8B62714866}"/>
          </ac:spMkLst>
        </pc:spChg>
        <pc:spChg chg="add mod">
          <ac:chgData name="Mathew Warger" userId="d998528b88c810d3" providerId="LiveId" clId="{E312821A-663F-4C08-BD54-017557FC8A31}" dt="2019-04-24T19:22:20.613" v="25" actId="26606"/>
          <ac:spMkLst>
            <pc:docMk/>
            <pc:sldMk cId="2824327886" sldId="346"/>
            <ac:spMk id="9" creationId="{C3BA3996-1314-43D5-A1B6-FC9EBCDD73FC}"/>
          </ac:spMkLst>
        </pc:spChg>
        <pc:spChg chg="add mod">
          <ac:chgData name="Mathew Warger" userId="d998528b88c810d3" providerId="LiveId" clId="{E312821A-663F-4C08-BD54-017557FC8A31}" dt="2019-04-24T19:22:20.613" v="25" actId="26606"/>
          <ac:spMkLst>
            <pc:docMk/>
            <pc:sldMk cId="2824327886" sldId="346"/>
            <ac:spMk id="10" creationId="{84E0F931-6D10-4996-83F7-EE4BC6129A35}"/>
          </ac:spMkLst>
        </pc:spChg>
        <pc:spChg chg="add">
          <ac:chgData name="Mathew Warger" userId="d998528b88c810d3" providerId="LiveId" clId="{E312821A-663F-4C08-BD54-017557FC8A31}" dt="2019-04-24T19:22:20.613" v="25" actId="26606"/>
          <ac:spMkLst>
            <pc:docMk/>
            <pc:sldMk cId="2824327886" sldId="346"/>
            <ac:spMk id="15" creationId="{2A8AA5BC-4F7A-4226-8F99-6D824B226A97}"/>
          </ac:spMkLst>
        </pc:spChg>
        <pc:spChg chg="add">
          <ac:chgData name="Mathew Warger" userId="d998528b88c810d3" providerId="LiveId" clId="{E312821A-663F-4C08-BD54-017557FC8A31}" dt="2019-04-24T19:22:20.613" v="25" actId="26606"/>
          <ac:spMkLst>
            <pc:docMk/>
            <pc:sldMk cId="2824327886" sldId="346"/>
            <ac:spMk id="17" creationId="{3E5445C6-DD42-4979-86FF-03730E8C6DB0}"/>
          </ac:spMkLst>
        </pc:spChg>
        <pc:cxnChg chg="add">
          <ac:chgData name="Mathew Warger" userId="d998528b88c810d3" providerId="LiveId" clId="{E312821A-663F-4C08-BD54-017557FC8A31}" dt="2019-04-24T19:22:20.613" v="25" actId="26606"/>
          <ac:cxnSpMkLst>
            <pc:docMk/>
            <pc:sldMk cId="2824327886" sldId="346"/>
            <ac:cxnSpMk id="19" creationId="{45000665-DFC7-417E-8FD7-516A0F15C975}"/>
          </ac:cxnSpMkLst>
        </pc:cxnChg>
      </pc:sldChg>
      <pc:sldChg chg="addSp delSp modSp add mod setBg setClrOvrMap">
        <pc:chgData name="Mathew Warger" userId="d998528b88c810d3" providerId="LiveId" clId="{E312821A-663F-4C08-BD54-017557FC8A31}" dt="2019-04-24T19:24:16.650" v="82" actId="26606"/>
        <pc:sldMkLst>
          <pc:docMk/>
          <pc:sldMk cId="2869636297" sldId="347"/>
        </pc:sldMkLst>
        <pc:spChg chg="del">
          <ac:chgData name="Mathew Warger" userId="d998528b88c810d3" providerId="LiveId" clId="{E312821A-663F-4C08-BD54-017557FC8A31}" dt="2019-04-24T19:23:48.944" v="61"/>
          <ac:spMkLst>
            <pc:docMk/>
            <pc:sldMk cId="2869636297" sldId="347"/>
            <ac:spMk id="2" creationId="{858D709D-AC2B-4B0F-B3A3-F98A5E5E9028}"/>
          </ac:spMkLst>
        </pc:spChg>
        <pc:spChg chg="del">
          <ac:chgData name="Mathew Warger" userId="d998528b88c810d3" providerId="LiveId" clId="{E312821A-663F-4C08-BD54-017557FC8A31}" dt="2019-04-24T19:23:48.944" v="61"/>
          <ac:spMkLst>
            <pc:docMk/>
            <pc:sldMk cId="2869636297" sldId="347"/>
            <ac:spMk id="3" creationId="{54E3346A-60B8-4926-AB51-DA1D365AAA32}"/>
          </ac:spMkLst>
        </pc:spChg>
        <pc:spChg chg="add mod">
          <ac:chgData name="Mathew Warger" userId="d998528b88c810d3" providerId="LiveId" clId="{E312821A-663F-4C08-BD54-017557FC8A31}" dt="2019-04-24T19:24:16.650" v="82" actId="26606"/>
          <ac:spMkLst>
            <pc:docMk/>
            <pc:sldMk cId="2869636297" sldId="347"/>
            <ac:spMk id="4" creationId="{2E286E3D-F1C0-40CF-8F1D-BA4EF1B875BC}"/>
          </ac:spMkLst>
        </pc:spChg>
        <pc:spChg chg="add mod">
          <ac:chgData name="Mathew Warger" userId="d998528b88c810d3" providerId="LiveId" clId="{E312821A-663F-4C08-BD54-017557FC8A31}" dt="2019-04-24T19:24:16.650" v="82" actId="26606"/>
          <ac:spMkLst>
            <pc:docMk/>
            <pc:sldMk cId="2869636297" sldId="347"/>
            <ac:spMk id="5" creationId="{EAAD47E2-2E35-45F9-9DDA-782B5B77B2D6}"/>
          </ac:spMkLst>
        </pc:spChg>
        <pc:spChg chg="add">
          <ac:chgData name="Mathew Warger" userId="d998528b88c810d3" providerId="LiveId" clId="{E312821A-663F-4C08-BD54-017557FC8A31}" dt="2019-04-24T19:24:16.650" v="82" actId="26606"/>
          <ac:spMkLst>
            <pc:docMk/>
            <pc:sldMk cId="2869636297" sldId="347"/>
            <ac:spMk id="10" creationId="{2A8AA5BC-4F7A-4226-8F99-6D824B226A97}"/>
          </ac:spMkLst>
        </pc:spChg>
        <pc:spChg chg="add">
          <ac:chgData name="Mathew Warger" userId="d998528b88c810d3" providerId="LiveId" clId="{E312821A-663F-4C08-BD54-017557FC8A31}" dt="2019-04-24T19:24:16.650" v="82" actId="26606"/>
          <ac:spMkLst>
            <pc:docMk/>
            <pc:sldMk cId="2869636297" sldId="347"/>
            <ac:spMk id="12" creationId="{3E5445C6-DD42-4979-86FF-03730E8C6DB0}"/>
          </ac:spMkLst>
        </pc:spChg>
        <pc:cxnChg chg="add">
          <ac:chgData name="Mathew Warger" userId="d998528b88c810d3" providerId="LiveId" clId="{E312821A-663F-4C08-BD54-017557FC8A31}" dt="2019-04-24T19:24:16.650" v="82" actId="26606"/>
          <ac:cxnSpMkLst>
            <pc:docMk/>
            <pc:sldMk cId="2869636297" sldId="347"/>
            <ac:cxnSpMk id="14" creationId="{45000665-DFC7-417E-8FD7-516A0F15C975}"/>
          </ac:cxnSpMkLst>
        </pc:cxnChg>
      </pc:sldChg>
      <pc:sldChg chg="addSp delSp modSp add mod ord setBg setClrOvrMap">
        <pc:chgData name="Mathew Warger" userId="d998528b88c810d3" providerId="LiveId" clId="{E312821A-663F-4C08-BD54-017557FC8A31}" dt="2019-04-26T02:17:00.236" v="391"/>
        <pc:sldMkLst>
          <pc:docMk/>
          <pc:sldMk cId="787227771" sldId="348"/>
        </pc:sldMkLst>
        <pc:spChg chg="del">
          <ac:chgData name="Mathew Warger" userId="d998528b88c810d3" providerId="LiveId" clId="{E312821A-663F-4C08-BD54-017557FC8A31}" dt="2019-04-24T19:24:39.694" v="84"/>
          <ac:spMkLst>
            <pc:docMk/>
            <pc:sldMk cId="787227771" sldId="348"/>
            <ac:spMk id="2" creationId="{2AC9F468-B3DB-40E4-A7EC-FA5CCD7482F2}"/>
          </ac:spMkLst>
        </pc:spChg>
        <pc:spChg chg="del">
          <ac:chgData name="Mathew Warger" userId="d998528b88c810d3" providerId="LiveId" clId="{E312821A-663F-4C08-BD54-017557FC8A31}" dt="2019-04-24T19:24:39.694" v="84"/>
          <ac:spMkLst>
            <pc:docMk/>
            <pc:sldMk cId="787227771" sldId="348"/>
            <ac:spMk id="3" creationId="{50190B9F-8F17-4217-A99F-019BC2AB774D}"/>
          </ac:spMkLst>
        </pc:spChg>
        <pc:spChg chg="add mod">
          <ac:chgData name="Mathew Warger" userId="d998528b88c810d3" providerId="LiveId" clId="{E312821A-663F-4C08-BD54-017557FC8A31}" dt="2019-04-24T19:24:55.458" v="137" actId="26606"/>
          <ac:spMkLst>
            <pc:docMk/>
            <pc:sldMk cId="787227771" sldId="348"/>
            <ac:spMk id="4" creationId="{05C19BBE-086D-441D-AFB9-4961CA6CEBB3}"/>
          </ac:spMkLst>
        </pc:spChg>
        <pc:spChg chg="add mod">
          <ac:chgData name="Mathew Warger" userId="d998528b88c810d3" providerId="LiveId" clId="{E312821A-663F-4C08-BD54-017557FC8A31}" dt="2019-04-24T19:24:55.458" v="137" actId="26606"/>
          <ac:spMkLst>
            <pc:docMk/>
            <pc:sldMk cId="787227771" sldId="348"/>
            <ac:spMk id="5" creationId="{0BD88C74-7C37-46CA-AD6D-1157E819474B}"/>
          </ac:spMkLst>
        </pc:spChg>
        <pc:spChg chg="add">
          <ac:chgData name="Mathew Warger" userId="d998528b88c810d3" providerId="LiveId" clId="{E312821A-663F-4C08-BD54-017557FC8A31}" dt="2019-04-24T19:24:55.458" v="137" actId="26606"/>
          <ac:spMkLst>
            <pc:docMk/>
            <pc:sldMk cId="787227771" sldId="348"/>
            <ac:spMk id="10" creationId="{2A8AA5BC-4F7A-4226-8F99-6D824B226A97}"/>
          </ac:spMkLst>
        </pc:spChg>
        <pc:spChg chg="add">
          <ac:chgData name="Mathew Warger" userId="d998528b88c810d3" providerId="LiveId" clId="{E312821A-663F-4C08-BD54-017557FC8A31}" dt="2019-04-24T19:24:55.458" v="137" actId="26606"/>
          <ac:spMkLst>
            <pc:docMk/>
            <pc:sldMk cId="787227771" sldId="348"/>
            <ac:spMk id="12" creationId="{3E5445C6-DD42-4979-86FF-03730E8C6DB0}"/>
          </ac:spMkLst>
        </pc:spChg>
        <pc:cxnChg chg="add">
          <ac:chgData name="Mathew Warger" userId="d998528b88c810d3" providerId="LiveId" clId="{E312821A-663F-4C08-BD54-017557FC8A31}" dt="2019-04-24T19:24:55.458" v="137" actId="26606"/>
          <ac:cxnSpMkLst>
            <pc:docMk/>
            <pc:sldMk cId="787227771" sldId="348"/>
            <ac:cxnSpMk id="14" creationId="{45000665-DFC7-417E-8FD7-516A0F15C975}"/>
          </ac:cxnSpMkLst>
        </pc:cxnChg>
      </pc:sldChg>
      <pc:sldChg chg="addSp delSp modSp add mod setBg setClrOvrMap">
        <pc:chgData name="Mathew Warger" userId="d998528b88c810d3" providerId="LiveId" clId="{E312821A-663F-4C08-BD54-017557FC8A31}" dt="2019-04-24T19:37:01.720" v="163" actId="26606"/>
        <pc:sldMkLst>
          <pc:docMk/>
          <pc:sldMk cId="3998497092" sldId="349"/>
        </pc:sldMkLst>
        <pc:spChg chg="del">
          <ac:chgData name="Mathew Warger" userId="d998528b88c810d3" providerId="LiveId" clId="{E312821A-663F-4C08-BD54-017557FC8A31}" dt="2019-04-24T19:36:57.104" v="161"/>
          <ac:spMkLst>
            <pc:docMk/>
            <pc:sldMk cId="3998497092" sldId="349"/>
            <ac:spMk id="2" creationId="{D38D916B-D640-4A73-98C2-214B14FB9F4B}"/>
          </ac:spMkLst>
        </pc:spChg>
        <pc:spChg chg="del">
          <ac:chgData name="Mathew Warger" userId="d998528b88c810d3" providerId="LiveId" clId="{E312821A-663F-4C08-BD54-017557FC8A31}" dt="2019-04-24T19:36:57.104" v="161"/>
          <ac:spMkLst>
            <pc:docMk/>
            <pc:sldMk cId="3998497092" sldId="349"/>
            <ac:spMk id="3" creationId="{3E5B07CF-68C5-42D3-873D-1F6DDDF40897}"/>
          </ac:spMkLst>
        </pc:spChg>
        <pc:spChg chg="add mod">
          <ac:chgData name="Mathew Warger" userId="d998528b88c810d3" providerId="LiveId" clId="{E312821A-663F-4C08-BD54-017557FC8A31}" dt="2019-04-24T19:37:01.720" v="163" actId="26606"/>
          <ac:spMkLst>
            <pc:docMk/>
            <pc:sldMk cId="3998497092" sldId="349"/>
            <ac:spMk id="4" creationId="{B41B71AC-1897-452D-91B9-595E75651C2E}"/>
          </ac:spMkLst>
        </pc:spChg>
        <pc:spChg chg="add mod">
          <ac:chgData name="Mathew Warger" userId="d998528b88c810d3" providerId="LiveId" clId="{E312821A-663F-4C08-BD54-017557FC8A31}" dt="2019-04-24T19:37:01.720" v="163" actId="26606"/>
          <ac:spMkLst>
            <pc:docMk/>
            <pc:sldMk cId="3998497092" sldId="349"/>
            <ac:spMk id="5" creationId="{9002C05B-5A45-4439-A393-B4B39703DAB7}"/>
          </ac:spMkLst>
        </pc:spChg>
        <pc:spChg chg="add">
          <ac:chgData name="Mathew Warger" userId="d998528b88c810d3" providerId="LiveId" clId="{E312821A-663F-4C08-BD54-017557FC8A31}" dt="2019-04-24T19:37:01.720" v="163" actId="26606"/>
          <ac:spMkLst>
            <pc:docMk/>
            <pc:sldMk cId="3998497092" sldId="349"/>
            <ac:spMk id="10" creationId="{2A8AA5BC-4F7A-4226-8F99-6D824B226A97}"/>
          </ac:spMkLst>
        </pc:spChg>
        <pc:spChg chg="add">
          <ac:chgData name="Mathew Warger" userId="d998528b88c810d3" providerId="LiveId" clId="{E312821A-663F-4C08-BD54-017557FC8A31}" dt="2019-04-24T19:37:01.720" v="163" actId="26606"/>
          <ac:spMkLst>
            <pc:docMk/>
            <pc:sldMk cId="3998497092" sldId="349"/>
            <ac:spMk id="12" creationId="{3E5445C6-DD42-4979-86FF-03730E8C6DB0}"/>
          </ac:spMkLst>
        </pc:spChg>
        <pc:cxnChg chg="add">
          <ac:chgData name="Mathew Warger" userId="d998528b88c810d3" providerId="LiveId" clId="{E312821A-663F-4C08-BD54-017557FC8A31}" dt="2019-04-24T19:37:01.720" v="163" actId="26606"/>
          <ac:cxnSpMkLst>
            <pc:docMk/>
            <pc:sldMk cId="3998497092" sldId="349"/>
            <ac:cxnSpMk id="14" creationId="{45000665-DFC7-417E-8FD7-516A0F15C975}"/>
          </ac:cxnSpMkLst>
        </pc:cxnChg>
      </pc:sldChg>
      <pc:sldChg chg="addSp delSp modSp add mod setBg setClrOvrMap">
        <pc:chgData name="Mathew Warger" userId="d998528b88c810d3" providerId="LiveId" clId="{E312821A-663F-4C08-BD54-017557FC8A31}" dt="2019-04-24T19:44:32.100" v="327" actId="26606"/>
        <pc:sldMkLst>
          <pc:docMk/>
          <pc:sldMk cId="2791008732" sldId="350"/>
        </pc:sldMkLst>
        <pc:spChg chg="del">
          <ac:chgData name="Mathew Warger" userId="d998528b88c810d3" providerId="LiveId" clId="{E312821A-663F-4C08-BD54-017557FC8A31}" dt="2019-04-24T19:44:15.034" v="300"/>
          <ac:spMkLst>
            <pc:docMk/>
            <pc:sldMk cId="2791008732" sldId="350"/>
            <ac:spMk id="2" creationId="{0AA4A282-4738-4BC6-BBF6-9C1134B05659}"/>
          </ac:spMkLst>
        </pc:spChg>
        <pc:spChg chg="del">
          <ac:chgData name="Mathew Warger" userId="d998528b88c810d3" providerId="LiveId" clId="{E312821A-663F-4C08-BD54-017557FC8A31}" dt="2019-04-24T19:44:15.034" v="300"/>
          <ac:spMkLst>
            <pc:docMk/>
            <pc:sldMk cId="2791008732" sldId="350"/>
            <ac:spMk id="3" creationId="{7EE98E0B-868F-4D9D-B753-5381246FA715}"/>
          </ac:spMkLst>
        </pc:spChg>
        <pc:spChg chg="add mod">
          <ac:chgData name="Mathew Warger" userId="d998528b88c810d3" providerId="LiveId" clId="{E312821A-663F-4C08-BD54-017557FC8A31}" dt="2019-04-24T19:44:32.100" v="327" actId="26606"/>
          <ac:spMkLst>
            <pc:docMk/>
            <pc:sldMk cId="2791008732" sldId="350"/>
            <ac:spMk id="4" creationId="{FBF2FC5A-2534-43E7-AF73-9FDF4B0DB7D3}"/>
          </ac:spMkLst>
        </pc:spChg>
        <pc:spChg chg="add mod">
          <ac:chgData name="Mathew Warger" userId="d998528b88c810d3" providerId="LiveId" clId="{E312821A-663F-4C08-BD54-017557FC8A31}" dt="2019-04-24T19:44:32.100" v="327" actId="26606"/>
          <ac:spMkLst>
            <pc:docMk/>
            <pc:sldMk cId="2791008732" sldId="350"/>
            <ac:spMk id="5" creationId="{BB2A8BA7-BFB3-491E-A36B-01B64D7F0D1A}"/>
          </ac:spMkLst>
        </pc:spChg>
        <pc:spChg chg="add">
          <ac:chgData name="Mathew Warger" userId="d998528b88c810d3" providerId="LiveId" clId="{E312821A-663F-4C08-BD54-017557FC8A31}" dt="2019-04-24T19:44:32.100" v="327" actId="26606"/>
          <ac:spMkLst>
            <pc:docMk/>
            <pc:sldMk cId="2791008732" sldId="350"/>
            <ac:spMk id="10" creationId="{2A8AA5BC-4F7A-4226-8F99-6D824B226A97}"/>
          </ac:spMkLst>
        </pc:spChg>
        <pc:spChg chg="add">
          <ac:chgData name="Mathew Warger" userId="d998528b88c810d3" providerId="LiveId" clId="{E312821A-663F-4C08-BD54-017557FC8A31}" dt="2019-04-24T19:44:32.100" v="327" actId="26606"/>
          <ac:spMkLst>
            <pc:docMk/>
            <pc:sldMk cId="2791008732" sldId="350"/>
            <ac:spMk id="12" creationId="{3E5445C6-DD42-4979-86FF-03730E8C6DB0}"/>
          </ac:spMkLst>
        </pc:spChg>
        <pc:cxnChg chg="add">
          <ac:chgData name="Mathew Warger" userId="d998528b88c810d3" providerId="LiveId" clId="{E312821A-663F-4C08-BD54-017557FC8A31}" dt="2019-04-24T19:44:32.100" v="327" actId="26606"/>
          <ac:cxnSpMkLst>
            <pc:docMk/>
            <pc:sldMk cId="2791008732" sldId="350"/>
            <ac:cxnSpMk id="14" creationId="{45000665-DFC7-417E-8FD7-516A0F15C975}"/>
          </ac:cxnSpMkLst>
        </pc:cxnChg>
      </pc:sldChg>
      <pc:sldChg chg="addSp delSp modSp add mod ord setBg setClrOvrMap">
        <pc:chgData name="Mathew Warger" userId="d998528b88c810d3" providerId="LiveId" clId="{E312821A-663F-4C08-BD54-017557FC8A31}" dt="2019-04-24T20:06:48.862" v="386"/>
        <pc:sldMkLst>
          <pc:docMk/>
          <pc:sldMk cId="3721213019" sldId="351"/>
        </pc:sldMkLst>
        <pc:spChg chg="del">
          <ac:chgData name="Mathew Warger" userId="d998528b88c810d3" providerId="LiveId" clId="{E312821A-663F-4C08-BD54-017557FC8A31}" dt="2019-04-24T20:05:53.557" v="331"/>
          <ac:spMkLst>
            <pc:docMk/>
            <pc:sldMk cId="3721213019" sldId="351"/>
            <ac:spMk id="2" creationId="{08455CC4-20CA-474F-8C47-8125C05ACAF8}"/>
          </ac:spMkLst>
        </pc:spChg>
        <pc:spChg chg="del">
          <ac:chgData name="Mathew Warger" userId="d998528b88c810d3" providerId="LiveId" clId="{E312821A-663F-4C08-BD54-017557FC8A31}" dt="2019-04-24T20:05:53.557" v="331"/>
          <ac:spMkLst>
            <pc:docMk/>
            <pc:sldMk cId="3721213019" sldId="351"/>
            <ac:spMk id="3" creationId="{9A246C2D-903E-4DA1-B1EF-469F674F4647}"/>
          </ac:spMkLst>
        </pc:spChg>
        <pc:spChg chg="add mod">
          <ac:chgData name="Mathew Warger" userId="d998528b88c810d3" providerId="LiveId" clId="{E312821A-663F-4C08-BD54-017557FC8A31}" dt="2019-04-24T20:06:45.112" v="385" actId="20577"/>
          <ac:spMkLst>
            <pc:docMk/>
            <pc:sldMk cId="3721213019" sldId="351"/>
            <ac:spMk id="4" creationId="{EFD8FD5C-9BAA-4916-94D5-E1E5C34E9914}"/>
          </ac:spMkLst>
        </pc:spChg>
        <pc:spChg chg="add mod">
          <ac:chgData name="Mathew Warger" userId="d998528b88c810d3" providerId="LiveId" clId="{E312821A-663F-4C08-BD54-017557FC8A31}" dt="2019-04-24T20:06:06.320" v="355" actId="26606"/>
          <ac:spMkLst>
            <pc:docMk/>
            <pc:sldMk cId="3721213019" sldId="351"/>
            <ac:spMk id="5" creationId="{000BAC52-F9BF-4623-B866-3565B760615E}"/>
          </ac:spMkLst>
        </pc:spChg>
        <pc:spChg chg="add">
          <ac:chgData name="Mathew Warger" userId="d998528b88c810d3" providerId="LiveId" clId="{E312821A-663F-4C08-BD54-017557FC8A31}" dt="2019-04-24T20:06:06.320" v="355" actId="26606"/>
          <ac:spMkLst>
            <pc:docMk/>
            <pc:sldMk cId="3721213019" sldId="351"/>
            <ac:spMk id="10" creationId="{2A8AA5BC-4F7A-4226-8F99-6D824B226A97}"/>
          </ac:spMkLst>
        </pc:spChg>
        <pc:spChg chg="add">
          <ac:chgData name="Mathew Warger" userId="d998528b88c810d3" providerId="LiveId" clId="{E312821A-663F-4C08-BD54-017557FC8A31}" dt="2019-04-24T20:06:06.320" v="355" actId="26606"/>
          <ac:spMkLst>
            <pc:docMk/>
            <pc:sldMk cId="3721213019" sldId="351"/>
            <ac:spMk id="12" creationId="{3E5445C6-DD42-4979-86FF-03730E8C6DB0}"/>
          </ac:spMkLst>
        </pc:spChg>
        <pc:cxnChg chg="add">
          <ac:chgData name="Mathew Warger" userId="d998528b88c810d3" providerId="LiveId" clId="{E312821A-663F-4C08-BD54-017557FC8A31}" dt="2019-04-24T20:06:06.320" v="355" actId="26606"/>
          <ac:cxnSpMkLst>
            <pc:docMk/>
            <pc:sldMk cId="3721213019" sldId="351"/>
            <ac:cxnSpMk id="14" creationId="{45000665-DFC7-417E-8FD7-516A0F15C975}"/>
          </ac:cxnSpMkLst>
        </pc:cxnChg>
      </pc:sldChg>
      <pc:sldChg chg="addSp modSp add mod setBg setClrOvrMap">
        <pc:chgData name="Mathew Warger" userId="d998528b88c810d3" providerId="LiveId" clId="{E312821A-663F-4C08-BD54-017557FC8A31}" dt="2019-04-24T20:06:36.182" v="376" actId="26606"/>
        <pc:sldMkLst>
          <pc:docMk/>
          <pc:sldMk cId="1539119155" sldId="352"/>
        </pc:sldMkLst>
        <pc:spChg chg="mod">
          <ac:chgData name="Mathew Warger" userId="d998528b88c810d3" providerId="LiveId" clId="{E312821A-663F-4C08-BD54-017557FC8A31}" dt="2019-04-24T20:06:36.182" v="376" actId="26606"/>
          <ac:spMkLst>
            <pc:docMk/>
            <pc:sldMk cId="1539119155" sldId="352"/>
            <ac:spMk id="2" creationId="{59E7B1C4-12A0-4F99-839D-4AE93B280290}"/>
          </ac:spMkLst>
        </pc:spChg>
        <pc:spChg chg="mod">
          <ac:chgData name="Mathew Warger" userId="d998528b88c810d3" providerId="LiveId" clId="{E312821A-663F-4C08-BD54-017557FC8A31}" dt="2019-04-24T20:06:36.182" v="376" actId="26606"/>
          <ac:spMkLst>
            <pc:docMk/>
            <pc:sldMk cId="1539119155" sldId="352"/>
            <ac:spMk id="3" creationId="{F1980EDE-4C5F-4D67-AB6D-83F32F267008}"/>
          </ac:spMkLst>
        </pc:spChg>
        <pc:spChg chg="add">
          <ac:chgData name="Mathew Warger" userId="d998528b88c810d3" providerId="LiveId" clId="{E312821A-663F-4C08-BD54-017557FC8A31}" dt="2019-04-24T20:06:36.182" v="376" actId="26606"/>
          <ac:spMkLst>
            <pc:docMk/>
            <pc:sldMk cId="1539119155" sldId="352"/>
            <ac:spMk id="8" creationId="{2A8AA5BC-4F7A-4226-8F99-6D824B226A97}"/>
          </ac:spMkLst>
        </pc:spChg>
        <pc:spChg chg="add">
          <ac:chgData name="Mathew Warger" userId="d998528b88c810d3" providerId="LiveId" clId="{E312821A-663F-4C08-BD54-017557FC8A31}" dt="2019-04-24T20:06:36.182" v="376" actId="26606"/>
          <ac:spMkLst>
            <pc:docMk/>
            <pc:sldMk cId="1539119155" sldId="352"/>
            <ac:spMk id="10" creationId="{3E5445C6-DD42-4979-86FF-03730E8C6DB0}"/>
          </ac:spMkLst>
        </pc:spChg>
        <pc:cxnChg chg="add">
          <ac:chgData name="Mathew Warger" userId="d998528b88c810d3" providerId="LiveId" clId="{E312821A-663F-4C08-BD54-017557FC8A31}" dt="2019-04-24T20:06:36.182" v="376" actId="26606"/>
          <ac:cxnSpMkLst>
            <pc:docMk/>
            <pc:sldMk cId="1539119155" sldId="352"/>
            <ac:cxnSpMk id="12" creationId="{45000665-DFC7-417E-8FD7-516A0F15C975}"/>
          </ac:cxnSpMkLst>
        </pc:cxnChg>
      </pc:sldChg>
      <pc:sldChg chg="addSp modSp add mod setBg setClrOvrMap">
        <pc:chgData name="Mathew Warger" userId="d998528b88c810d3" providerId="LiveId" clId="{E312821A-663F-4C08-BD54-017557FC8A31}" dt="2019-04-26T02:17:45.677" v="415" actId="26606"/>
        <pc:sldMkLst>
          <pc:docMk/>
          <pc:sldMk cId="2822133958" sldId="353"/>
        </pc:sldMkLst>
        <pc:spChg chg="mod">
          <ac:chgData name="Mathew Warger" userId="d998528b88c810d3" providerId="LiveId" clId="{E312821A-663F-4C08-BD54-017557FC8A31}" dt="2019-04-26T02:17:45.677" v="415" actId="26606"/>
          <ac:spMkLst>
            <pc:docMk/>
            <pc:sldMk cId="2822133958" sldId="353"/>
            <ac:spMk id="2" creationId="{7EE7395A-28CB-4545-B85C-822DEFA11FCD}"/>
          </ac:spMkLst>
        </pc:spChg>
        <pc:spChg chg="mod">
          <ac:chgData name="Mathew Warger" userId="d998528b88c810d3" providerId="LiveId" clId="{E312821A-663F-4C08-BD54-017557FC8A31}" dt="2019-04-26T02:17:45.677" v="415" actId="26606"/>
          <ac:spMkLst>
            <pc:docMk/>
            <pc:sldMk cId="2822133958" sldId="353"/>
            <ac:spMk id="3" creationId="{FAF3774D-4082-42AE-AA6E-258CE9BAD97F}"/>
          </ac:spMkLst>
        </pc:spChg>
        <pc:spChg chg="add">
          <ac:chgData name="Mathew Warger" userId="d998528b88c810d3" providerId="LiveId" clId="{E312821A-663F-4C08-BD54-017557FC8A31}" dt="2019-04-26T02:17:45.677" v="415" actId="26606"/>
          <ac:spMkLst>
            <pc:docMk/>
            <pc:sldMk cId="2822133958" sldId="353"/>
            <ac:spMk id="8" creationId="{2A8AA5BC-4F7A-4226-8F99-6D824B226A97}"/>
          </ac:spMkLst>
        </pc:spChg>
        <pc:spChg chg="add">
          <ac:chgData name="Mathew Warger" userId="d998528b88c810d3" providerId="LiveId" clId="{E312821A-663F-4C08-BD54-017557FC8A31}" dt="2019-04-26T02:17:45.677" v="415" actId="26606"/>
          <ac:spMkLst>
            <pc:docMk/>
            <pc:sldMk cId="2822133958" sldId="353"/>
            <ac:spMk id="10" creationId="{3E5445C6-DD42-4979-86FF-03730E8C6DB0}"/>
          </ac:spMkLst>
        </pc:spChg>
        <pc:cxnChg chg="add">
          <ac:chgData name="Mathew Warger" userId="d998528b88c810d3" providerId="LiveId" clId="{E312821A-663F-4C08-BD54-017557FC8A31}" dt="2019-04-26T02:17:45.677" v="415" actId="26606"/>
          <ac:cxnSpMkLst>
            <pc:docMk/>
            <pc:sldMk cId="2822133958" sldId="353"/>
            <ac:cxnSpMk id="12" creationId="{45000665-DFC7-417E-8FD7-516A0F15C975}"/>
          </ac:cxnSpMkLst>
        </pc:cxnChg>
      </pc:sldChg>
      <pc:sldChg chg="addSp add">
        <pc:chgData name="Mathew Warger" userId="d998528b88c810d3" providerId="LiveId" clId="{E312821A-663F-4C08-BD54-017557FC8A31}" dt="2019-04-26T03:05:46.033" v="480"/>
        <pc:sldMkLst>
          <pc:docMk/>
          <pc:sldMk cId="16046933" sldId="354"/>
        </pc:sldMkLst>
        <pc:picChg chg="add">
          <ac:chgData name="Mathew Warger" userId="d998528b88c810d3" providerId="LiveId" clId="{E312821A-663F-4C08-BD54-017557FC8A31}" dt="2019-04-26T03:05:46.033" v="480"/>
          <ac:picMkLst>
            <pc:docMk/>
            <pc:sldMk cId="16046933" sldId="354"/>
            <ac:picMk id="2" creationId="{3C4ECCA8-A078-4E88-875A-3A02208ADD5B}"/>
          </ac:picMkLst>
        </pc:picChg>
      </pc:sldChg>
      <pc:sldChg chg="addSp delSp modSp add mod setBg">
        <pc:chgData name="Mathew Warger" userId="d998528b88c810d3" providerId="LiveId" clId="{E312821A-663F-4C08-BD54-017557FC8A31}" dt="2019-04-26T03:15:51.131" v="489" actId="26606"/>
        <pc:sldMkLst>
          <pc:docMk/>
          <pc:sldMk cId="3730980177" sldId="355"/>
        </pc:sldMkLst>
        <pc:spChg chg="add del">
          <ac:chgData name="Mathew Warger" userId="d998528b88c810d3" providerId="LiveId" clId="{E312821A-663F-4C08-BD54-017557FC8A31}" dt="2019-04-26T03:15:48.986" v="486" actId="26606"/>
          <ac:spMkLst>
            <pc:docMk/>
            <pc:sldMk cId="3730980177" sldId="355"/>
            <ac:spMk id="7" creationId="{01D0AF59-99C3-4251-AB9A-C966C6AD4400}"/>
          </ac:spMkLst>
        </pc:spChg>
        <pc:spChg chg="add del">
          <ac:chgData name="Mathew Warger" userId="d998528b88c810d3" providerId="LiveId" clId="{E312821A-663F-4C08-BD54-017557FC8A31}" dt="2019-04-26T03:15:48.986" v="486" actId="26606"/>
          <ac:spMkLst>
            <pc:docMk/>
            <pc:sldMk cId="3730980177" sldId="355"/>
            <ac:spMk id="9" creationId="{1855405F-37A2-4869-9154-F8BE3BECE6C3}"/>
          </ac:spMkLst>
        </pc:spChg>
        <pc:spChg chg="add del">
          <ac:chgData name="Mathew Warger" userId="d998528b88c810d3" providerId="LiveId" clId="{E312821A-663F-4C08-BD54-017557FC8A31}" dt="2019-04-26T03:15:51.126" v="488" actId="26606"/>
          <ac:spMkLst>
            <pc:docMk/>
            <pc:sldMk cId="3730980177" sldId="355"/>
            <ac:spMk id="11" creationId="{32BC26D8-82FB-445E-AA49-62A77D7C1EE0}"/>
          </ac:spMkLst>
        </pc:spChg>
        <pc:spChg chg="add del">
          <ac:chgData name="Mathew Warger" userId="d998528b88c810d3" providerId="LiveId" clId="{E312821A-663F-4C08-BD54-017557FC8A31}" dt="2019-04-26T03:15:51.126" v="488" actId="26606"/>
          <ac:spMkLst>
            <pc:docMk/>
            <pc:sldMk cId="3730980177" sldId="355"/>
            <ac:spMk id="12" creationId="{CB44330D-EA18-4254-AA95-EB49948539B8}"/>
          </ac:spMkLst>
        </pc:spChg>
        <pc:picChg chg="add mod">
          <ac:chgData name="Mathew Warger" userId="d998528b88c810d3" providerId="LiveId" clId="{E312821A-663F-4C08-BD54-017557FC8A31}" dt="2019-04-26T03:15:51.131" v="489" actId="26606"/>
          <ac:picMkLst>
            <pc:docMk/>
            <pc:sldMk cId="3730980177" sldId="355"/>
            <ac:picMk id="2" creationId="{DABF83E0-D3E9-4501-B218-28038F6F815B}"/>
          </ac:picMkLst>
        </pc:picChg>
      </pc:sldChg>
      <pc:sldChg chg="addSp modSp add mod setBg setClrOvrMap">
        <pc:chgData name="Mathew Warger" userId="d998528b88c810d3" providerId="LiveId" clId="{E312821A-663F-4C08-BD54-017557FC8A31}" dt="2019-04-26T03:18:51.259" v="496" actId="26606"/>
        <pc:sldMkLst>
          <pc:docMk/>
          <pc:sldMk cId="2216074344" sldId="356"/>
        </pc:sldMkLst>
        <pc:spChg chg="mod">
          <ac:chgData name="Mathew Warger" userId="d998528b88c810d3" providerId="LiveId" clId="{E312821A-663F-4C08-BD54-017557FC8A31}" dt="2019-04-26T03:18:51.259" v="496" actId="26606"/>
          <ac:spMkLst>
            <pc:docMk/>
            <pc:sldMk cId="2216074344" sldId="356"/>
            <ac:spMk id="2" creationId="{05C6513C-0192-45A9-9664-808C23F42188}"/>
          </ac:spMkLst>
        </pc:spChg>
        <pc:spChg chg="mod">
          <ac:chgData name="Mathew Warger" userId="d998528b88c810d3" providerId="LiveId" clId="{E312821A-663F-4C08-BD54-017557FC8A31}" dt="2019-04-26T03:18:51.259" v="496" actId="26606"/>
          <ac:spMkLst>
            <pc:docMk/>
            <pc:sldMk cId="2216074344" sldId="356"/>
            <ac:spMk id="3" creationId="{B4640132-6881-4C02-8710-7416A8A6FF93}"/>
          </ac:spMkLst>
        </pc:spChg>
        <pc:spChg chg="add">
          <ac:chgData name="Mathew Warger" userId="d998528b88c810d3" providerId="LiveId" clId="{E312821A-663F-4C08-BD54-017557FC8A31}" dt="2019-04-26T03:18:51.259" v="496" actId="26606"/>
          <ac:spMkLst>
            <pc:docMk/>
            <pc:sldMk cId="2216074344" sldId="356"/>
            <ac:spMk id="8" creationId="{2A8AA5BC-4F7A-4226-8F99-6D824B226A97}"/>
          </ac:spMkLst>
        </pc:spChg>
        <pc:spChg chg="add">
          <ac:chgData name="Mathew Warger" userId="d998528b88c810d3" providerId="LiveId" clId="{E312821A-663F-4C08-BD54-017557FC8A31}" dt="2019-04-26T03:18:51.259" v="496" actId="26606"/>
          <ac:spMkLst>
            <pc:docMk/>
            <pc:sldMk cId="2216074344" sldId="356"/>
            <ac:spMk id="10" creationId="{3E5445C6-DD42-4979-86FF-03730E8C6DB0}"/>
          </ac:spMkLst>
        </pc:spChg>
        <pc:cxnChg chg="add">
          <ac:chgData name="Mathew Warger" userId="d998528b88c810d3" providerId="LiveId" clId="{E312821A-663F-4C08-BD54-017557FC8A31}" dt="2019-04-26T03:18:51.259" v="496" actId="26606"/>
          <ac:cxnSpMkLst>
            <pc:docMk/>
            <pc:sldMk cId="2216074344" sldId="356"/>
            <ac:cxnSpMk id="12" creationId="{45000665-DFC7-417E-8FD7-516A0F15C975}"/>
          </ac:cxnSpMkLst>
        </pc:cxnChg>
      </pc:sldChg>
    </pc:docChg>
  </pc:docChgLst>
  <pc:docChgLst>
    <pc:chgData name="Mathew Warger" userId="d998528b88c810d3" providerId="LiveId" clId="{E666B9BC-90B3-4C1B-9F47-94B6F14529C3}"/>
    <pc:docChg chg="custSel mod addSld delSld modSld modSection">
      <pc:chgData name="Mathew Warger" userId="d998528b88c810d3" providerId="LiveId" clId="{E666B9BC-90B3-4C1B-9F47-94B6F14529C3}" dt="2019-02-28T13:32:08.784" v="45" actId="2696"/>
      <pc:docMkLst>
        <pc:docMk/>
      </pc:docMkLst>
      <pc:sldChg chg="modSp">
        <pc:chgData name="Mathew Warger" userId="d998528b88c810d3" providerId="LiveId" clId="{E666B9BC-90B3-4C1B-9F47-94B6F14529C3}" dt="2019-02-28T13:23:08.369" v="5" actId="20577"/>
        <pc:sldMkLst>
          <pc:docMk/>
          <pc:sldMk cId="1395358708" sldId="333"/>
        </pc:sldMkLst>
        <pc:spChg chg="mod">
          <ac:chgData name="Mathew Warger" userId="d998528b88c810d3" providerId="LiveId" clId="{E666B9BC-90B3-4C1B-9F47-94B6F14529C3}" dt="2019-02-28T13:23:08.369" v="5" actId="20577"/>
          <ac:spMkLst>
            <pc:docMk/>
            <pc:sldMk cId="1395358708" sldId="333"/>
            <ac:spMk id="2" creationId="{7680E957-10DB-4D1B-A39F-0403E5A081C8}"/>
          </ac:spMkLst>
        </pc:spChg>
      </pc:sldChg>
      <pc:sldChg chg="addSp modSp">
        <pc:chgData name="Mathew Warger" userId="d998528b88c810d3" providerId="LiveId" clId="{E666B9BC-90B3-4C1B-9F47-94B6F14529C3}" dt="2019-02-28T13:32:05.094" v="44" actId="20577"/>
        <pc:sldMkLst>
          <pc:docMk/>
          <pc:sldMk cId="2291479430" sldId="334"/>
        </pc:sldMkLst>
        <pc:spChg chg="add mod">
          <ac:chgData name="Mathew Warger" userId="d998528b88c810d3" providerId="LiveId" clId="{E666B9BC-90B3-4C1B-9F47-94B6F14529C3}" dt="2019-02-28T13:32:05.094" v="44" actId="20577"/>
          <ac:spMkLst>
            <pc:docMk/>
            <pc:sldMk cId="2291479430" sldId="334"/>
            <ac:spMk id="2" creationId="{19E426CA-A704-4889-B515-0360FB29F484}"/>
          </ac:spMkLst>
        </pc:spChg>
      </pc:sldChg>
      <pc:sldChg chg="addSp delSp modSp mod setBg setClrOvrMap">
        <pc:chgData name="Mathew Warger" userId="d998528b88c810d3" providerId="LiveId" clId="{E666B9BC-90B3-4C1B-9F47-94B6F14529C3}" dt="2019-02-28T13:24:36.118" v="16" actId="20577"/>
        <pc:sldMkLst>
          <pc:docMk/>
          <pc:sldMk cId="824489394" sldId="344"/>
        </pc:sldMkLst>
        <pc:spChg chg="mod">
          <ac:chgData name="Mathew Warger" userId="d998528b88c810d3" providerId="LiveId" clId="{E666B9BC-90B3-4C1B-9F47-94B6F14529C3}" dt="2019-02-28T13:24:36.118" v="16" actId="20577"/>
          <ac:spMkLst>
            <pc:docMk/>
            <pc:sldMk cId="824489394" sldId="344"/>
            <ac:spMk id="2" creationId="{49251D26-9F0F-4919-B8AE-28265108680C}"/>
          </ac:spMkLst>
        </pc:spChg>
        <pc:spChg chg="del">
          <ac:chgData name="Mathew Warger" userId="d998528b88c810d3" providerId="LiveId" clId="{E666B9BC-90B3-4C1B-9F47-94B6F14529C3}" dt="2019-02-28T13:23:55.773" v="6"/>
          <ac:spMkLst>
            <pc:docMk/>
            <pc:sldMk cId="824489394" sldId="344"/>
            <ac:spMk id="3" creationId="{386FB5B6-EFC9-485D-A975-E50C40609DCD}"/>
          </ac:spMkLst>
        </pc:spChg>
        <pc:spChg chg="add del mod">
          <ac:chgData name="Mathew Warger" userId="d998528b88c810d3" providerId="LiveId" clId="{E666B9BC-90B3-4C1B-9F47-94B6F14529C3}" dt="2019-02-28T13:24:04.253" v="7"/>
          <ac:spMkLst>
            <pc:docMk/>
            <pc:sldMk cId="824489394" sldId="344"/>
            <ac:spMk id="4" creationId="{86CBC936-EDF1-4D60-98ED-0011FFADB2D5}"/>
          </ac:spMkLst>
        </pc:spChg>
        <pc:spChg chg="add mod">
          <ac:chgData name="Mathew Warger" userId="d998528b88c810d3" providerId="LiveId" clId="{E666B9BC-90B3-4C1B-9F47-94B6F14529C3}" dt="2019-02-28T13:24:19.216" v="8" actId="26606"/>
          <ac:spMkLst>
            <pc:docMk/>
            <pc:sldMk cId="824489394" sldId="344"/>
            <ac:spMk id="5" creationId="{57693719-43F6-4FCF-93AF-DB81B71D1502}"/>
          </ac:spMkLst>
        </pc:spChg>
        <pc:spChg chg="add">
          <ac:chgData name="Mathew Warger" userId="d998528b88c810d3" providerId="LiveId" clId="{E666B9BC-90B3-4C1B-9F47-94B6F14529C3}" dt="2019-02-28T13:24:19.216" v="8" actId="26606"/>
          <ac:spMkLst>
            <pc:docMk/>
            <pc:sldMk cId="824489394" sldId="344"/>
            <ac:spMk id="10" creationId="{2A8AA5BC-4F7A-4226-8F99-6D824B226A97}"/>
          </ac:spMkLst>
        </pc:spChg>
        <pc:spChg chg="add">
          <ac:chgData name="Mathew Warger" userId="d998528b88c810d3" providerId="LiveId" clId="{E666B9BC-90B3-4C1B-9F47-94B6F14529C3}" dt="2019-02-28T13:24:19.216" v="8" actId="26606"/>
          <ac:spMkLst>
            <pc:docMk/>
            <pc:sldMk cId="824489394" sldId="344"/>
            <ac:spMk id="12" creationId="{3E5445C6-DD42-4979-86FF-03730E8C6DB0}"/>
          </ac:spMkLst>
        </pc:spChg>
        <pc:cxnChg chg="add">
          <ac:chgData name="Mathew Warger" userId="d998528b88c810d3" providerId="LiveId" clId="{E666B9BC-90B3-4C1B-9F47-94B6F14529C3}" dt="2019-02-28T13:24:19.216" v="8" actId="26606"/>
          <ac:cxnSpMkLst>
            <pc:docMk/>
            <pc:sldMk cId="824489394" sldId="344"/>
            <ac:cxnSpMk id="14" creationId="{45000665-DFC7-417E-8FD7-516A0F15C975}"/>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apollographql.com/" TargetMode="External"/><Relationship Id="rId2" Type="http://schemas.openxmlformats.org/officeDocument/2006/relationships/hyperlink" Target="https://graphql.org/" TargetMode="External"/><Relationship Id="rId1" Type="http://schemas.openxmlformats.org/officeDocument/2006/relationships/hyperlink" Target="https://www.typescriptlang.org/" TargetMode="External"/><Relationship Id="rId4" Type="http://schemas.openxmlformats.org/officeDocument/2006/relationships/hyperlink" Target="https://aws-amplify.github.io/"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apollographql.com/" TargetMode="External"/><Relationship Id="rId2" Type="http://schemas.openxmlformats.org/officeDocument/2006/relationships/hyperlink" Target="https://graphql.org/" TargetMode="External"/><Relationship Id="rId1" Type="http://schemas.openxmlformats.org/officeDocument/2006/relationships/hyperlink" Target="https://www.typescriptlang.org/" TargetMode="External"/><Relationship Id="rId4" Type="http://schemas.openxmlformats.org/officeDocument/2006/relationships/hyperlink" Target="https://aws-amplify.github.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DEA25-6779-468E-8690-D31FFD34F47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8DDD175-A29A-4686-8177-B136008503CD}">
      <dgm:prSet/>
      <dgm:spPr/>
      <dgm:t>
        <a:bodyPr/>
        <a:lstStyle/>
        <a:p>
          <a:r>
            <a:rPr lang="en-US">
              <a:hlinkClick xmlns:r="http://schemas.openxmlformats.org/officeDocument/2006/relationships" r:id="rId1"/>
            </a:rPr>
            <a:t>https://www.typescriptlang.org/</a:t>
          </a:r>
          <a:endParaRPr lang="en-US"/>
        </a:p>
      </dgm:t>
    </dgm:pt>
    <dgm:pt modelId="{8B238769-87D9-467B-B1AE-BEAC66E918D9}" type="parTrans" cxnId="{B090A7B2-79D6-4A5D-B9AD-844AEBC5F10F}">
      <dgm:prSet/>
      <dgm:spPr/>
      <dgm:t>
        <a:bodyPr/>
        <a:lstStyle/>
        <a:p>
          <a:endParaRPr lang="en-US"/>
        </a:p>
      </dgm:t>
    </dgm:pt>
    <dgm:pt modelId="{2B452BDD-92CF-4865-A6A0-1AC78D913007}" type="sibTrans" cxnId="{B090A7B2-79D6-4A5D-B9AD-844AEBC5F10F}">
      <dgm:prSet/>
      <dgm:spPr/>
      <dgm:t>
        <a:bodyPr/>
        <a:lstStyle/>
        <a:p>
          <a:endParaRPr lang="en-US"/>
        </a:p>
      </dgm:t>
    </dgm:pt>
    <dgm:pt modelId="{97889D52-F741-4684-A0B1-C1A60A44ABE8}">
      <dgm:prSet/>
      <dgm:spPr/>
      <dgm:t>
        <a:bodyPr/>
        <a:lstStyle/>
        <a:p>
          <a:r>
            <a:rPr lang="en-US">
              <a:hlinkClick xmlns:r="http://schemas.openxmlformats.org/officeDocument/2006/relationships" r:id="rId2"/>
            </a:rPr>
            <a:t>https://graphql.org/</a:t>
          </a:r>
          <a:endParaRPr lang="en-US"/>
        </a:p>
      </dgm:t>
    </dgm:pt>
    <dgm:pt modelId="{0AE189E2-200B-4B62-8644-D68B3DFA2A9F}" type="parTrans" cxnId="{55E89117-C67C-4495-B617-E156A8F282AB}">
      <dgm:prSet/>
      <dgm:spPr/>
      <dgm:t>
        <a:bodyPr/>
        <a:lstStyle/>
        <a:p>
          <a:endParaRPr lang="en-US"/>
        </a:p>
      </dgm:t>
    </dgm:pt>
    <dgm:pt modelId="{D7027968-C055-402D-AB96-4DF35BA7017A}" type="sibTrans" cxnId="{55E89117-C67C-4495-B617-E156A8F282AB}">
      <dgm:prSet/>
      <dgm:spPr/>
      <dgm:t>
        <a:bodyPr/>
        <a:lstStyle/>
        <a:p>
          <a:endParaRPr lang="en-US"/>
        </a:p>
      </dgm:t>
    </dgm:pt>
    <dgm:pt modelId="{518E4883-8098-493C-9396-6195979ACA9E}">
      <dgm:prSet/>
      <dgm:spPr/>
      <dgm:t>
        <a:bodyPr/>
        <a:lstStyle/>
        <a:p>
          <a:r>
            <a:rPr lang="en-US">
              <a:hlinkClick xmlns:r="http://schemas.openxmlformats.org/officeDocument/2006/relationships" r:id="rId3"/>
            </a:rPr>
            <a:t>https://www.apollographql.com/</a:t>
          </a:r>
          <a:endParaRPr lang="en-US"/>
        </a:p>
      </dgm:t>
    </dgm:pt>
    <dgm:pt modelId="{F16D4D45-B02C-4B54-8F78-17719EBAB90A}" type="parTrans" cxnId="{BD9C4A42-4EEE-4A77-A0C9-D956F2A3497B}">
      <dgm:prSet/>
      <dgm:spPr/>
      <dgm:t>
        <a:bodyPr/>
        <a:lstStyle/>
        <a:p>
          <a:endParaRPr lang="en-US"/>
        </a:p>
      </dgm:t>
    </dgm:pt>
    <dgm:pt modelId="{BCC18279-A665-4498-9398-C092EF87E173}" type="sibTrans" cxnId="{BD9C4A42-4EEE-4A77-A0C9-D956F2A3497B}">
      <dgm:prSet/>
      <dgm:spPr/>
      <dgm:t>
        <a:bodyPr/>
        <a:lstStyle/>
        <a:p>
          <a:endParaRPr lang="en-US"/>
        </a:p>
      </dgm:t>
    </dgm:pt>
    <dgm:pt modelId="{5DF677F5-15C7-48E0-989D-B805FE641A33}">
      <dgm:prSet/>
      <dgm:spPr/>
      <dgm:t>
        <a:bodyPr/>
        <a:lstStyle/>
        <a:p>
          <a:r>
            <a:rPr lang="en-US">
              <a:hlinkClick xmlns:r="http://schemas.openxmlformats.org/officeDocument/2006/relationships" r:id="rId4"/>
            </a:rPr>
            <a:t>https://aws-amplify.github.io/</a:t>
          </a:r>
          <a:endParaRPr lang="en-US"/>
        </a:p>
      </dgm:t>
    </dgm:pt>
    <dgm:pt modelId="{AAC7E638-6AAA-4BE4-933D-BEF13EE1A2D1}" type="parTrans" cxnId="{EB57E0DA-FF49-4182-81B5-02A6810B95D4}">
      <dgm:prSet/>
      <dgm:spPr/>
      <dgm:t>
        <a:bodyPr/>
        <a:lstStyle/>
        <a:p>
          <a:endParaRPr lang="en-US"/>
        </a:p>
      </dgm:t>
    </dgm:pt>
    <dgm:pt modelId="{7074B27E-274B-4640-9938-EECA7B74AF50}" type="sibTrans" cxnId="{EB57E0DA-FF49-4182-81B5-02A6810B95D4}">
      <dgm:prSet/>
      <dgm:spPr/>
      <dgm:t>
        <a:bodyPr/>
        <a:lstStyle/>
        <a:p>
          <a:endParaRPr lang="en-US"/>
        </a:p>
      </dgm:t>
    </dgm:pt>
    <dgm:pt modelId="{2D1A86B8-4662-4F1C-8451-DDD8897361FF}" type="pres">
      <dgm:prSet presAssocID="{6CBDEA25-6779-468E-8690-D31FFD34F47C}" presName="vert0" presStyleCnt="0">
        <dgm:presLayoutVars>
          <dgm:dir/>
          <dgm:animOne val="branch"/>
          <dgm:animLvl val="lvl"/>
        </dgm:presLayoutVars>
      </dgm:prSet>
      <dgm:spPr/>
    </dgm:pt>
    <dgm:pt modelId="{FA362E96-8E9C-4C45-8255-7F13A6E22E16}" type="pres">
      <dgm:prSet presAssocID="{08DDD175-A29A-4686-8177-B136008503CD}" presName="thickLine" presStyleLbl="alignNode1" presStyleIdx="0" presStyleCnt="4"/>
      <dgm:spPr/>
    </dgm:pt>
    <dgm:pt modelId="{F160840A-CF60-4FC1-A701-C18AD4A50C48}" type="pres">
      <dgm:prSet presAssocID="{08DDD175-A29A-4686-8177-B136008503CD}" presName="horz1" presStyleCnt="0"/>
      <dgm:spPr/>
    </dgm:pt>
    <dgm:pt modelId="{D1FF9AA2-F635-4215-A516-F7CD2DE8EF84}" type="pres">
      <dgm:prSet presAssocID="{08DDD175-A29A-4686-8177-B136008503CD}" presName="tx1" presStyleLbl="revTx" presStyleIdx="0" presStyleCnt="4"/>
      <dgm:spPr/>
    </dgm:pt>
    <dgm:pt modelId="{57121B02-F5C2-462D-9B21-E5FEE00CB71A}" type="pres">
      <dgm:prSet presAssocID="{08DDD175-A29A-4686-8177-B136008503CD}" presName="vert1" presStyleCnt="0"/>
      <dgm:spPr/>
    </dgm:pt>
    <dgm:pt modelId="{531D2C5F-DF91-4000-9A81-7E437D210E9D}" type="pres">
      <dgm:prSet presAssocID="{97889D52-F741-4684-A0B1-C1A60A44ABE8}" presName="thickLine" presStyleLbl="alignNode1" presStyleIdx="1" presStyleCnt="4"/>
      <dgm:spPr/>
    </dgm:pt>
    <dgm:pt modelId="{4CCB1A72-9071-4310-B0AD-184BC049F20E}" type="pres">
      <dgm:prSet presAssocID="{97889D52-F741-4684-A0B1-C1A60A44ABE8}" presName="horz1" presStyleCnt="0"/>
      <dgm:spPr/>
    </dgm:pt>
    <dgm:pt modelId="{F626A147-8676-4983-9783-E4A395B6DE00}" type="pres">
      <dgm:prSet presAssocID="{97889D52-F741-4684-A0B1-C1A60A44ABE8}" presName="tx1" presStyleLbl="revTx" presStyleIdx="1" presStyleCnt="4"/>
      <dgm:spPr/>
    </dgm:pt>
    <dgm:pt modelId="{BACA6D4C-0C28-4D5F-9C4C-11EE6339BD33}" type="pres">
      <dgm:prSet presAssocID="{97889D52-F741-4684-A0B1-C1A60A44ABE8}" presName="vert1" presStyleCnt="0"/>
      <dgm:spPr/>
    </dgm:pt>
    <dgm:pt modelId="{3826081B-3552-44FD-9FE5-265CCB0FD769}" type="pres">
      <dgm:prSet presAssocID="{518E4883-8098-493C-9396-6195979ACA9E}" presName="thickLine" presStyleLbl="alignNode1" presStyleIdx="2" presStyleCnt="4"/>
      <dgm:spPr/>
    </dgm:pt>
    <dgm:pt modelId="{F7F857E6-9914-4082-8D3E-4D6C19CDE384}" type="pres">
      <dgm:prSet presAssocID="{518E4883-8098-493C-9396-6195979ACA9E}" presName="horz1" presStyleCnt="0"/>
      <dgm:spPr/>
    </dgm:pt>
    <dgm:pt modelId="{975A4A59-1C38-4863-BBFE-A3344A8513F0}" type="pres">
      <dgm:prSet presAssocID="{518E4883-8098-493C-9396-6195979ACA9E}" presName="tx1" presStyleLbl="revTx" presStyleIdx="2" presStyleCnt="4"/>
      <dgm:spPr/>
    </dgm:pt>
    <dgm:pt modelId="{5EA64E15-3262-414B-8EDB-3BF42DA76CD5}" type="pres">
      <dgm:prSet presAssocID="{518E4883-8098-493C-9396-6195979ACA9E}" presName="vert1" presStyleCnt="0"/>
      <dgm:spPr/>
    </dgm:pt>
    <dgm:pt modelId="{B4B08136-26CE-462F-9B0F-8789DD7B40E6}" type="pres">
      <dgm:prSet presAssocID="{5DF677F5-15C7-48E0-989D-B805FE641A33}" presName="thickLine" presStyleLbl="alignNode1" presStyleIdx="3" presStyleCnt="4"/>
      <dgm:spPr/>
    </dgm:pt>
    <dgm:pt modelId="{3F7C2BAA-35DE-466B-95C8-15EE5ACDF910}" type="pres">
      <dgm:prSet presAssocID="{5DF677F5-15C7-48E0-989D-B805FE641A33}" presName="horz1" presStyleCnt="0"/>
      <dgm:spPr/>
    </dgm:pt>
    <dgm:pt modelId="{D5D4732E-1CB2-42A0-BE5B-3B5E399BEA76}" type="pres">
      <dgm:prSet presAssocID="{5DF677F5-15C7-48E0-989D-B805FE641A33}" presName="tx1" presStyleLbl="revTx" presStyleIdx="3" presStyleCnt="4"/>
      <dgm:spPr/>
    </dgm:pt>
    <dgm:pt modelId="{98407FEA-6F81-4D35-A06C-68299A552BB9}" type="pres">
      <dgm:prSet presAssocID="{5DF677F5-15C7-48E0-989D-B805FE641A33}" presName="vert1" presStyleCnt="0"/>
      <dgm:spPr/>
    </dgm:pt>
  </dgm:ptLst>
  <dgm:cxnLst>
    <dgm:cxn modelId="{4C360C0D-FAB2-4FD0-AABC-20BAE81C6B4D}" type="presOf" srcId="{518E4883-8098-493C-9396-6195979ACA9E}" destId="{975A4A59-1C38-4863-BBFE-A3344A8513F0}" srcOrd="0" destOrd="0" presId="urn:microsoft.com/office/officeart/2008/layout/LinedList"/>
    <dgm:cxn modelId="{69C3D80D-019A-4EE6-9386-7C1881857DB9}" type="presOf" srcId="{5DF677F5-15C7-48E0-989D-B805FE641A33}" destId="{D5D4732E-1CB2-42A0-BE5B-3B5E399BEA76}" srcOrd="0" destOrd="0" presId="urn:microsoft.com/office/officeart/2008/layout/LinedList"/>
    <dgm:cxn modelId="{55E89117-C67C-4495-B617-E156A8F282AB}" srcId="{6CBDEA25-6779-468E-8690-D31FFD34F47C}" destId="{97889D52-F741-4684-A0B1-C1A60A44ABE8}" srcOrd="1" destOrd="0" parTransId="{0AE189E2-200B-4B62-8644-D68B3DFA2A9F}" sibTransId="{D7027968-C055-402D-AB96-4DF35BA7017A}"/>
    <dgm:cxn modelId="{1A97D43E-C2FA-4B2B-8C46-E350F082794B}" type="presOf" srcId="{97889D52-F741-4684-A0B1-C1A60A44ABE8}" destId="{F626A147-8676-4983-9783-E4A395B6DE00}" srcOrd="0" destOrd="0" presId="urn:microsoft.com/office/officeart/2008/layout/LinedList"/>
    <dgm:cxn modelId="{BD9C4A42-4EEE-4A77-A0C9-D956F2A3497B}" srcId="{6CBDEA25-6779-468E-8690-D31FFD34F47C}" destId="{518E4883-8098-493C-9396-6195979ACA9E}" srcOrd="2" destOrd="0" parTransId="{F16D4D45-B02C-4B54-8F78-17719EBAB90A}" sibTransId="{BCC18279-A665-4498-9398-C092EF87E173}"/>
    <dgm:cxn modelId="{5D89AE8C-CC7F-46AC-BF4C-4C869AC20F5C}" type="presOf" srcId="{6CBDEA25-6779-468E-8690-D31FFD34F47C}" destId="{2D1A86B8-4662-4F1C-8451-DDD8897361FF}" srcOrd="0" destOrd="0" presId="urn:microsoft.com/office/officeart/2008/layout/LinedList"/>
    <dgm:cxn modelId="{B090A7B2-79D6-4A5D-B9AD-844AEBC5F10F}" srcId="{6CBDEA25-6779-468E-8690-D31FFD34F47C}" destId="{08DDD175-A29A-4686-8177-B136008503CD}" srcOrd="0" destOrd="0" parTransId="{8B238769-87D9-467B-B1AE-BEAC66E918D9}" sibTransId="{2B452BDD-92CF-4865-A6A0-1AC78D913007}"/>
    <dgm:cxn modelId="{EB57E0DA-FF49-4182-81B5-02A6810B95D4}" srcId="{6CBDEA25-6779-468E-8690-D31FFD34F47C}" destId="{5DF677F5-15C7-48E0-989D-B805FE641A33}" srcOrd="3" destOrd="0" parTransId="{AAC7E638-6AAA-4BE4-933D-BEF13EE1A2D1}" sibTransId="{7074B27E-274B-4640-9938-EECA7B74AF50}"/>
    <dgm:cxn modelId="{63E0F3E6-2F4A-444C-8824-565D8AFB06A8}" type="presOf" srcId="{08DDD175-A29A-4686-8177-B136008503CD}" destId="{D1FF9AA2-F635-4215-A516-F7CD2DE8EF84}" srcOrd="0" destOrd="0" presId="urn:microsoft.com/office/officeart/2008/layout/LinedList"/>
    <dgm:cxn modelId="{1D0D4203-6510-4E72-A6ED-D08494A82527}" type="presParOf" srcId="{2D1A86B8-4662-4F1C-8451-DDD8897361FF}" destId="{FA362E96-8E9C-4C45-8255-7F13A6E22E16}" srcOrd="0" destOrd="0" presId="urn:microsoft.com/office/officeart/2008/layout/LinedList"/>
    <dgm:cxn modelId="{2EDEA683-CF21-46D6-B420-978FB11D76ED}" type="presParOf" srcId="{2D1A86B8-4662-4F1C-8451-DDD8897361FF}" destId="{F160840A-CF60-4FC1-A701-C18AD4A50C48}" srcOrd="1" destOrd="0" presId="urn:microsoft.com/office/officeart/2008/layout/LinedList"/>
    <dgm:cxn modelId="{5429D71C-93F0-4017-B393-12961173ACA2}" type="presParOf" srcId="{F160840A-CF60-4FC1-A701-C18AD4A50C48}" destId="{D1FF9AA2-F635-4215-A516-F7CD2DE8EF84}" srcOrd="0" destOrd="0" presId="urn:microsoft.com/office/officeart/2008/layout/LinedList"/>
    <dgm:cxn modelId="{5F93C919-CC57-4800-8621-F9953D005674}" type="presParOf" srcId="{F160840A-CF60-4FC1-A701-C18AD4A50C48}" destId="{57121B02-F5C2-462D-9B21-E5FEE00CB71A}" srcOrd="1" destOrd="0" presId="urn:microsoft.com/office/officeart/2008/layout/LinedList"/>
    <dgm:cxn modelId="{E33C7BBD-BF1E-4D85-80CD-E567D25B6504}" type="presParOf" srcId="{2D1A86B8-4662-4F1C-8451-DDD8897361FF}" destId="{531D2C5F-DF91-4000-9A81-7E437D210E9D}" srcOrd="2" destOrd="0" presId="urn:microsoft.com/office/officeart/2008/layout/LinedList"/>
    <dgm:cxn modelId="{965D8162-FFCC-48E5-89BA-9627179B6D0E}" type="presParOf" srcId="{2D1A86B8-4662-4F1C-8451-DDD8897361FF}" destId="{4CCB1A72-9071-4310-B0AD-184BC049F20E}" srcOrd="3" destOrd="0" presId="urn:microsoft.com/office/officeart/2008/layout/LinedList"/>
    <dgm:cxn modelId="{30E7B04D-DA78-4E19-826F-B2FDB6C27FBE}" type="presParOf" srcId="{4CCB1A72-9071-4310-B0AD-184BC049F20E}" destId="{F626A147-8676-4983-9783-E4A395B6DE00}" srcOrd="0" destOrd="0" presId="urn:microsoft.com/office/officeart/2008/layout/LinedList"/>
    <dgm:cxn modelId="{5B0F3C0B-CF31-49CB-A569-E83D038CCD16}" type="presParOf" srcId="{4CCB1A72-9071-4310-B0AD-184BC049F20E}" destId="{BACA6D4C-0C28-4D5F-9C4C-11EE6339BD33}" srcOrd="1" destOrd="0" presId="urn:microsoft.com/office/officeart/2008/layout/LinedList"/>
    <dgm:cxn modelId="{994305D9-649C-4A61-BFF0-596F8250A137}" type="presParOf" srcId="{2D1A86B8-4662-4F1C-8451-DDD8897361FF}" destId="{3826081B-3552-44FD-9FE5-265CCB0FD769}" srcOrd="4" destOrd="0" presId="urn:microsoft.com/office/officeart/2008/layout/LinedList"/>
    <dgm:cxn modelId="{7E52E159-058B-4810-B1DA-EDF87F64DA40}" type="presParOf" srcId="{2D1A86B8-4662-4F1C-8451-DDD8897361FF}" destId="{F7F857E6-9914-4082-8D3E-4D6C19CDE384}" srcOrd="5" destOrd="0" presId="urn:microsoft.com/office/officeart/2008/layout/LinedList"/>
    <dgm:cxn modelId="{198B0E5C-595E-4DB8-8704-F2F5111517E3}" type="presParOf" srcId="{F7F857E6-9914-4082-8D3E-4D6C19CDE384}" destId="{975A4A59-1C38-4863-BBFE-A3344A8513F0}" srcOrd="0" destOrd="0" presId="urn:microsoft.com/office/officeart/2008/layout/LinedList"/>
    <dgm:cxn modelId="{50DC6EB9-19D6-497B-8DB9-122969A0F0F5}" type="presParOf" srcId="{F7F857E6-9914-4082-8D3E-4D6C19CDE384}" destId="{5EA64E15-3262-414B-8EDB-3BF42DA76CD5}" srcOrd="1" destOrd="0" presId="urn:microsoft.com/office/officeart/2008/layout/LinedList"/>
    <dgm:cxn modelId="{9773DCB3-9082-42FB-BD78-B51ECA0E4DCE}" type="presParOf" srcId="{2D1A86B8-4662-4F1C-8451-DDD8897361FF}" destId="{B4B08136-26CE-462F-9B0F-8789DD7B40E6}" srcOrd="6" destOrd="0" presId="urn:microsoft.com/office/officeart/2008/layout/LinedList"/>
    <dgm:cxn modelId="{83E1AD84-78CB-4FDF-AE65-7BADC7AF3A42}" type="presParOf" srcId="{2D1A86B8-4662-4F1C-8451-DDD8897361FF}" destId="{3F7C2BAA-35DE-466B-95C8-15EE5ACDF910}" srcOrd="7" destOrd="0" presId="urn:microsoft.com/office/officeart/2008/layout/LinedList"/>
    <dgm:cxn modelId="{0CA19A93-EF50-42BA-B694-FC965F4C89F1}" type="presParOf" srcId="{3F7C2BAA-35DE-466B-95C8-15EE5ACDF910}" destId="{D5D4732E-1CB2-42A0-BE5B-3B5E399BEA76}" srcOrd="0" destOrd="0" presId="urn:microsoft.com/office/officeart/2008/layout/LinedList"/>
    <dgm:cxn modelId="{275BF3D2-49A9-4567-8AB1-868B20B4D996}" type="presParOf" srcId="{3F7C2BAA-35DE-466B-95C8-15EE5ACDF910}" destId="{98407FEA-6F81-4D35-A06C-68299A552B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62E96-8E9C-4C45-8255-7F13A6E22E16}">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F9AA2-F635-4215-A516-F7CD2DE8EF84}">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1"/>
            </a:rPr>
            <a:t>https://www.typescriptlang.org/</a:t>
          </a:r>
          <a:endParaRPr lang="en-US" sz="3600" kern="1200"/>
        </a:p>
      </dsp:txBody>
      <dsp:txXfrm>
        <a:off x="0" y="0"/>
        <a:ext cx="6492875" cy="1276350"/>
      </dsp:txXfrm>
    </dsp:sp>
    <dsp:sp modelId="{531D2C5F-DF91-4000-9A81-7E437D210E9D}">
      <dsp:nvSpPr>
        <dsp:cNvPr id="0" name=""/>
        <dsp:cNvSpPr/>
      </dsp:nvSpPr>
      <dsp:spPr>
        <a:xfrm>
          <a:off x="0" y="1276350"/>
          <a:ext cx="6492875" cy="0"/>
        </a:xfrm>
        <a:prstGeom prst="line">
          <a:avLst/>
        </a:prstGeom>
        <a:solidFill>
          <a:schemeClr val="accent2">
            <a:hueOff val="2122154"/>
            <a:satOff val="3600"/>
            <a:lumOff val="-131"/>
            <a:alphaOff val="0"/>
          </a:schemeClr>
        </a:solidFill>
        <a:ln w="12700" cap="flat" cmpd="sng" algn="ctr">
          <a:solidFill>
            <a:schemeClr val="accent2">
              <a:hueOff val="2122154"/>
              <a:satOff val="3600"/>
              <a:lumOff val="-1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26A147-8676-4983-9783-E4A395B6DE00}">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2"/>
            </a:rPr>
            <a:t>https://graphql.org/</a:t>
          </a:r>
          <a:endParaRPr lang="en-US" sz="3600" kern="1200"/>
        </a:p>
      </dsp:txBody>
      <dsp:txXfrm>
        <a:off x="0" y="1276350"/>
        <a:ext cx="6492875" cy="1276350"/>
      </dsp:txXfrm>
    </dsp:sp>
    <dsp:sp modelId="{3826081B-3552-44FD-9FE5-265CCB0FD769}">
      <dsp:nvSpPr>
        <dsp:cNvPr id="0" name=""/>
        <dsp:cNvSpPr/>
      </dsp:nvSpPr>
      <dsp:spPr>
        <a:xfrm>
          <a:off x="0" y="2552700"/>
          <a:ext cx="6492875" cy="0"/>
        </a:xfrm>
        <a:prstGeom prst="line">
          <a:avLst/>
        </a:prstGeom>
        <a:solidFill>
          <a:schemeClr val="accent2">
            <a:hueOff val="4244308"/>
            <a:satOff val="7200"/>
            <a:lumOff val="-261"/>
            <a:alphaOff val="0"/>
          </a:schemeClr>
        </a:solidFill>
        <a:ln w="12700" cap="flat" cmpd="sng" algn="ctr">
          <a:solidFill>
            <a:schemeClr val="accent2">
              <a:hueOff val="4244308"/>
              <a:satOff val="7200"/>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A4A59-1C38-4863-BBFE-A3344A8513F0}">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3"/>
            </a:rPr>
            <a:t>https://www.apollographql.com/</a:t>
          </a:r>
          <a:endParaRPr lang="en-US" sz="3600" kern="1200"/>
        </a:p>
      </dsp:txBody>
      <dsp:txXfrm>
        <a:off x="0" y="2552700"/>
        <a:ext cx="6492875" cy="1276350"/>
      </dsp:txXfrm>
    </dsp:sp>
    <dsp:sp modelId="{B4B08136-26CE-462F-9B0F-8789DD7B40E6}">
      <dsp:nvSpPr>
        <dsp:cNvPr id="0" name=""/>
        <dsp:cNvSpPr/>
      </dsp:nvSpPr>
      <dsp:spPr>
        <a:xfrm>
          <a:off x="0" y="3829050"/>
          <a:ext cx="6492875"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4732E-1CB2-42A0-BE5B-3B5E399BEA76}">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4"/>
            </a:rPr>
            <a:t>https://aws-amplify.github.io/</a:t>
          </a:r>
          <a:endParaRPr lang="en-US" sz="3600" kern="120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18T02:01:13.875"/>
    </inkml:context>
    <inkml:brush xml:id="br0">
      <inkml:brushProperty name="width" value="0.35" units="cm"/>
      <inkml:brushProperty name="height" value="0.35" units="cm"/>
      <inkml:brushProperty name="ignorePressure" value="1"/>
    </inkml:brush>
  </inkml:definitions>
  <inkml:trace contextRef="#ctx0" brushRef="#br0">33 1,'-1'20,"-1"1,-1-1,-4 12,3-9,0-1,0 20,1 27,-1-1,3-1,4 0,5 35,19 38,6-1,38 97,-56-192,3-1,1-1,3 1,73 119,-42-74,-5-8,4-2,3-2,3-3,3-2,4-3,2-3,3-3,50 32,25 10,5-6,80 34,-85-53,12 7,-136-75,130 63,109 37,235 57,-204-71,-6-12,-135-38,115 17,156 13,-296-61,1-5,122-5,-135-6,-103 0</inkml:trace>
  <inkml:trace contextRef="#ctx0" brushRef="#br0" timeOffset="1862.105">4460 2783,'0'11,"1"1,1-1,0 1,0-1,1 0,1 0,0 0,0 0,1 0,1-1,0 0,6 9,13 13,0-2,2 0,6 2,15 18,-4-5,3-3,14 8,-12-9,-41-34,-3-4,0 1,-1 0,1 1,-1-1,0 1,1 2,-4-6,0 0,-1 0,1 1,-1-1,1 0,-1 0,1 0,-1 1,0-1,0 0,1 0,-1 1,0-1,0 0,0 1,-1-1,1 0,0 0,0 1,-1-1,1 0,-1 0,1 0,-1 1,1-1,-1 0,0 0,1 0,-1 0,0 0,0 0,0 0,0 0,-6 5,1 0,0 0,0 1,0 0,1 0,0 1,1-1,0 1,0 0,-2 6,-50 129,-4 10,45-112,-1-1,-2 0,-1-1,-2-1,-16 20,33-53,1-1,1 1,-1 0,1 1,-1-1,2 0,-1 1,-1 5,2-1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19899-E34F-435D-9920-AC005C11B391}" type="datetimeFigureOut">
              <a:rPr lang="en-US" smtClean="0"/>
              <a:t>4/25/2019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96F0C-CF68-49DF-BA44-7CE97A42F7D9}" type="slidenum">
              <a:rPr lang="en-US" smtClean="0"/>
              <a:t>‹#›</a:t>
            </a:fld>
            <a:endParaRPr lang="en-US"/>
          </a:p>
        </p:txBody>
      </p:sp>
    </p:spTree>
    <p:extLst>
      <p:ext uri="{BB962C8B-B14F-4D97-AF65-F5344CB8AC3E}">
        <p14:creationId xmlns:p14="http://schemas.microsoft.com/office/powerpoint/2010/main" val="476000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little information</a:t>
            </a:r>
          </a:p>
        </p:txBody>
      </p:sp>
      <p:sp>
        <p:nvSpPr>
          <p:cNvPr id="4" name="Slide Number Placeholder 3"/>
          <p:cNvSpPr>
            <a:spLocks noGrp="1"/>
          </p:cNvSpPr>
          <p:nvPr>
            <p:ph type="sldNum" sz="quarter" idx="5"/>
          </p:nvPr>
        </p:nvSpPr>
        <p:spPr/>
        <p:txBody>
          <a:bodyPr/>
          <a:lstStyle/>
          <a:p>
            <a:fld id="{45B96F0C-CF68-49DF-BA44-7CE97A42F7D9}" type="slidenum">
              <a:rPr lang="en-US" smtClean="0"/>
              <a:t>14</a:t>
            </a:fld>
            <a:endParaRPr lang="en-US"/>
          </a:p>
        </p:txBody>
      </p:sp>
    </p:spTree>
    <p:extLst>
      <p:ext uri="{BB962C8B-B14F-4D97-AF65-F5344CB8AC3E}">
        <p14:creationId xmlns:p14="http://schemas.microsoft.com/office/powerpoint/2010/main" val="344477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systems and editors can infer bits of the puzzle</a:t>
            </a:r>
          </a:p>
        </p:txBody>
      </p:sp>
      <p:sp>
        <p:nvSpPr>
          <p:cNvPr id="4" name="Slide Number Placeholder 3"/>
          <p:cNvSpPr>
            <a:spLocks noGrp="1"/>
          </p:cNvSpPr>
          <p:nvPr>
            <p:ph type="sldNum" sz="quarter" idx="5"/>
          </p:nvPr>
        </p:nvSpPr>
        <p:spPr/>
        <p:txBody>
          <a:bodyPr/>
          <a:lstStyle/>
          <a:p>
            <a:fld id="{45B96F0C-CF68-49DF-BA44-7CE97A42F7D9}" type="slidenum">
              <a:rPr lang="en-US" smtClean="0"/>
              <a:t>15</a:t>
            </a:fld>
            <a:endParaRPr lang="en-US"/>
          </a:p>
        </p:txBody>
      </p:sp>
    </p:spTree>
    <p:extLst>
      <p:ext uri="{BB962C8B-B14F-4D97-AF65-F5344CB8AC3E}">
        <p14:creationId xmlns:p14="http://schemas.microsoft.com/office/powerpoint/2010/main" val="7143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fill in all of it to give yourself a better editor and a better dev experience</a:t>
            </a:r>
          </a:p>
        </p:txBody>
      </p:sp>
      <p:sp>
        <p:nvSpPr>
          <p:cNvPr id="4" name="Slide Number Placeholder 3"/>
          <p:cNvSpPr>
            <a:spLocks noGrp="1"/>
          </p:cNvSpPr>
          <p:nvPr>
            <p:ph type="sldNum" sz="quarter" idx="5"/>
          </p:nvPr>
        </p:nvSpPr>
        <p:spPr/>
        <p:txBody>
          <a:bodyPr/>
          <a:lstStyle/>
          <a:p>
            <a:fld id="{45B96F0C-CF68-49DF-BA44-7CE97A42F7D9}" type="slidenum">
              <a:rPr lang="en-US" smtClean="0"/>
              <a:t>16</a:t>
            </a:fld>
            <a:endParaRPr lang="en-US"/>
          </a:p>
        </p:txBody>
      </p:sp>
    </p:spTree>
    <p:extLst>
      <p:ext uri="{BB962C8B-B14F-4D97-AF65-F5344CB8AC3E}">
        <p14:creationId xmlns:p14="http://schemas.microsoft.com/office/powerpoint/2010/main" val="412256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code and turn it into auto-generated documentation</a:t>
            </a:r>
          </a:p>
        </p:txBody>
      </p:sp>
      <p:sp>
        <p:nvSpPr>
          <p:cNvPr id="4" name="Slide Number Placeholder 3"/>
          <p:cNvSpPr>
            <a:spLocks noGrp="1"/>
          </p:cNvSpPr>
          <p:nvPr>
            <p:ph type="sldNum" sz="quarter" idx="5"/>
          </p:nvPr>
        </p:nvSpPr>
        <p:spPr/>
        <p:txBody>
          <a:bodyPr/>
          <a:lstStyle/>
          <a:p>
            <a:fld id="{45B96F0C-CF68-49DF-BA44-7CE97A42F7D9}" type="slidenum">
              <a:rPr lang="en-US" smtClean="0"/>
              <a:t>17</a:t>
            </a:fld>
            <a:endParaRPr lang="en-US"/>
          </a:p>
        </p:txBody>
      </p:sp>
    </p:spTree>
    <p:extLst>
      <p:ext uri="{BB962C8B-B14F-4D97-AF65-F5344CB8AC3E}">
        <p14:creationId xmlns:p14="http://schemas.microsoft.com/office/powerpoint/2010/main" val="173053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TypeScript is a typed superset of JavaScript that compiles to plain JavaScript.</a:t>
            </a:r>
            <a:endParaRPr lang="en-US" dirty="0"/>
          </a:p>
          <a:p>
            <a:br>
              <a:rPr lang="en-US" dirty="0"/>
            </a:br>
            <a:r>
              <a:rPr lang="en-US" sz="1200" kern="1200" dirty="0">
                <a:solidFill>
                  <a:schemeClr val="tx1"/>
                </a:solidFill>
                <a:effectLst/>
                <a:latin typeface="+mn-lt"/>
                <a:ea typeface="+mn-ea"/>
                <a:cs typeface="+mn-cs"/>
              </a:rPr>
              <a:t>Being "typed" means that you can declare type annotations, providing a description that enables tools to provide you with help during development. These can apply to variables, objects, functions, or any other data structure you wish to use. Since these types are known, safe assumptions can be made by you and the tools you use to provide a better development experience.</a:t>
            </a:r>
            <a:endParaRPr lang="en-US" dirty="0"/>
          </a:p>
          <a:p>
            <a:br>
              <a:rPr lang="en-US" dirty="0"/>
            </a:br>
            <a:r>
              <a:rPr lang="en-US" sz="1200" kern="1200" dirty="0">
                <a:solidFill>
                  <a:schemeClr val="tx1"/>
                </a:solidFill>
                <a:effectLst/>
                <a:latin typeface="+mn-lt"/>
                <a:ea typeface="+mn-ea"/>
                <a:cs typeface="+mn-cs"/>
              </a:rPr>
              <a:t>As a superset of JavaScript, this enables TypeScript to do everything JavaScript can, and more. This allows you to use advanced features and syntactical sugar that is not available in vanilla JavaScript. These types and additional features are removed during compilation, which allows your TypeScript applications to run on the same platforms as other regular JavaScript applications.</a:t>
            </a:r>
            <a:endParaRPr lang="en-US" dirty="0"/>
          </a:p>
          <a:p>
            <a:br>
              <a:rPr lang="en-US" dirty="0"/>
            </a:br>
            <a:r>
              <a:rPr lang="en-US" sz="1200" kern="1200" dirty="0">
                <a:solidFill>
                  <a:schemeClr val="tx1"/>
                </a:solidFill>
                <a:effectLst/>
                <a:latin typeface="+mn-lt"/>
                <a:ea typeface="+mn-ea"/>
                <a:cs typeface="+mn-cs"/>
              </a:rPr>
              <a:t>In addition to the features already mentioned, TypeScript also provides access to more advanced features, such as Generics, support for JSX, and even inferring types from existing JavaScript files. For more on this, check out the official TypeScript documentation at typescriptlang.org.</a:t>
            </a:r>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22</a:t>
            </a:fld>
            <a:endParaRPr lang="en-US"/>
          </a:p>
        </p:txBody>
      </p:sp>
    </p:spTree>
    <p:extLst>
      <p:ext uri="{BB962C8B-B14F-4D97-AF65-F5344CB8AC3E}">
        <p14:creationId xmlns:p14="http://schemas.microsoft.com/office/powerpoint/2010/main" val="372001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274484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29477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4016559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mn-lt"/>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mn-lt"/>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mn-lt"/>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Tahoma" panose="020B0604030504040204" pitchFamily="34" charset="0"/>
                <a:cs typeface="Tahoma" panose="020B0604030504040204" pitchFamily="34" charset="0"/>
              </a:defRPr>
            </a:lvl1pPr>
          </a:lstStyle>
          <a:p>
            <a:pPr lvl="0"/>
            <a:r>
              <a:rPr lang="en-US" dirty="0"/>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Tahoma" panose="020B0604030504040204" pitchFamily="34" charset="0"/>
                <a:cs typeface="Tahoma" panose="020B0604030504040204" pitchFamily="34" charset="0"/>
              </a:defRPr>
            </a:lvl1pPr>
          </a:lstStyle>
          <a:p>
            <a:pPr lvl="0"/>
            <a:r>
              <a:rPr lang="en-US" dirty="0"/>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Tahoma" panose="020B0604030504040204" pitchFamily="34" charset="0"/>
                <a:cs typeface="Tahoma" panose="020B0604030504040204" pitchFamily="34" charset="0"/>
              </a:defRPr>
            </a:lvl1pPr>
          </a:lstStyle>
          <a:p>
            <a:pPr lvl="0"/>
            <a:r>
              <a:rPr lang="en-US" dirty="0"/>
              <a:t>Click to add text</a:t>
            </a:r>
          </a:p>
        </p:txBody>
      </p:sp>
    </p:spTree>
    <p:extLst>
      <p:ext uri="{BB962C8B-B14F-4D97-AF65-F5344CB8AC3E}">
        <p14:creationId xmlns:p14="http://schemas.microsoft.com/office/powerpoint/2010/main" val="3076199293"/>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161242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126A73-F4DB-4268-A684-063DC0F4DCBB}" type="datetimeFigureOut">
              <a:rPr lang="en-US" smtClean="0"/>
              <a:t>4/25/2019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640227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126A73-F4DB-4268-A684-063DC0F4DCBB}"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8785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126A73-F4DB-4268-A684-063DC0F4DCBB}" type="datetimeFigureOut">
              <a:rPr lang="en-US" smtClean="0"/>
              <a:t>4/25/2019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1267915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126A73-F4DB-4268-A684-063DC0F4DCBB}" type="datetimeFigureOut">
              <a:rPr lang="en-US" smtClean="0"/>
              <a:t>4/25/2019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122316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126A73-F4DB-4268-A684-063DC0F4DCBB}" type="datetimeFigureOut">
              <a:rPr lang="en-US" smtClean="0"/>
              <a:t>4/25/2019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207806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26A73-F4DB-4268-A684-063DC0F4DCBB}"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52844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26A73-F4DB-4268-A684-063DC0F4DCBB}" type="datetimeFigureOut">
              <a:rPr lang="en-US" smtClean="0"/>
              <a:t>4/25/2019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62107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26A73-F4DB-4268-A684-063DC0F4DCBB}" type="datetimeFigureOut">
              <a:rPr lang="en-US" smtClean="0"/>
              <a:t>4/25/2019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C75E1-5FCE-42B3-B1A1-CD905132967D}" type="slidenum">
              <a:rPr lang="en-US" smtClean="0"/>
              <a:t>‹#›</a:t>
            </a:fld>
            <a:endParaRPr lang="en-US"/>
          </a:p>
        </p:txBody>
      </p:sp>
    </p:spTree>
    <p:extLst>
      <p:ext uri="{BB962C8B-B14F-4D97-AF65-F5344CB8AC3E}">
        <p14:creationId xmlns:p14="http://schemas.microsoft.com/office/powerpoint/2010/main" val="1270317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customXml" Target="../ink/ink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tc39/proposal-optional-chaining"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96023-4D1F-4698-A15B-28EA250D5AE1}"/>
              </a:ext>
            </a:extLst>
          </p:cNvPr>
          <p:cNvSpPr>
            <a:spLocks noGrp="1"/>
          </p:cNvSpPr>
          <p:nvPr>
            <p:ph type="ctrTitle"/>
          </p:nvPr>
        </p:nvSpPr>
        <p:spPr>
          <a:xfrm>
            <a:off x="1524000" y="1122362"/>
            <a:ext cx="9144000" cy="2840037"/>
          </a:xfrm>
        </p:spPr>
        <p:txBody>
          <a:bodyPr>
            <a:normAutofit/>
          </a:bodyPr>
          <a:lstStyle/>
          <a:p>
            <a:r>
              <a:rPr lang="en-US" dirty="0">
                <a:latin typeface="Impact" panose="020B0806030902050204" pitchFamily="34" charset="0"/>
              </a:rPr>
              <a:t>Rock-Solid Components </a:t>
            </a:r>
            <a:r>
              <a:rPr lang="en-US" dirty="0">
                <a:latin typeface="Gabriola" panose="04040605051002020D02" pitchFamily="82" charset="0"/>
              </a:rPr>
              <a:t>with</a:t>
            </a:r>
            <a:r>
              <a:rPr lang="en-US" dirty="0">
                <a:latin typeface="Impact" panose="020B0806030902050204" pitchFamily="34" charset="0"/>
              </a:rPr>
              <a:t> </a:t>
            </a:r>
            <a:r>
              <a:rPr lang="en-US" dirty="0">
                <a:latin typeface="Segoe UI Semibold" panose="020B0702040204020203" pitchFamily="34" charset="0"/>
                <a:cs typeface="Segoe UI Semibold" panose="020B0702040204020203" pitchFamily="34" charset="0"/>
              </a:rPr>
              <a:t>Type</a:t>
            </a:r>
            <a:r>
              <a:rPr lang="en-US" dirty="0">
                <a:latin typeface="Segoe UI" panose="020B0502040204020203" pitchFamily="34" charset="0"/>
                <a:cs typeface="Segoe UI" panose="020B0502040204020203" pitchFamily="34" charset="0"/>
              </a:rPr>
              <a:t>Script </a:t>
            </a:r>
            <a:r>
              <a:rPr lang="en-US" dirty="0"/>
              <a:t>&amp;</a:t>
            </a:r>
            <a:r>
              <a:rPr lang="en-US" dirty="0">
                <a:latin typeface="Impact" panose="020B0806030902050204" pitchFamily="34" charset="0"/>
              </a:rPr>
              <a:t> </a:t>
            </a:r>
            <a:r>
              <a:rPr lang="en-US" dirty="0">
                <a:latin typeface="Rubik" panose="00000500000000000000" pitchFamily="2" charset="-79"/>
                <a:cs typeface="Rubik" panose="00000500000000000000" pitchFamily="2" charset="-79"/>
              </a:rPr>
              <a:t>GraphQL</a:t>
            </a:r>
          </a:p>
        </p:txBody>
      </p:sp>
      <p:sp>
        <p:nvSpPr>
          <p:cNvPr id="3" name="Subtitle 2">
            <a:extLst>
              <a:ext uri="{FF2B5EF4-FFF2-40B4-BE49-F238E27FC236}">
                <a16:creationId xmlns:a16="http://schemas.microsoft.com/office/drawing/2014/main" id="{6C7333E5-BF81-4AA8-8508-0894995E19AB}"/>
              </a:ext>
            </a:extLst>
          </p:cNvPr>
          <p:cNvSpPr>
            <a:spLocks noGrp="1"/>
          </p:cNvSpPr>
          <p:nvPr>
            <p:ph type="subTitle" idx="1"/>
          </p:nvPr>
        </p:nvSpPr>
        <p:spPr>
          <a:xfrm>
            <a:off x="1524000" y="4256436"/>
            <a:ext cx="9144000" cy="1600818"/>
          </a:xfrm>
        </p:spPr>
        <p:txBody>
          <a:bodyPr>
            <a:normAutofit/>
          </a:bodyPr>
          <a:lstStyle/>
          <a:p>
            <a:r>
              <a:rPr lang="en-US" dirty="0">
                <a:solidFill>
                  <a:schemeClr val="accent1"/>
                </a:solidFill>
              </a:rPr>
              <a:t>Mat Warger – mwarger@gmail.com - @mwarger</a:t>
            </a:r>
          </a:p>
        </p:txBody>
      </p:sp>
      <p:cxnSp>
        <p:nvCxnSpPr>
          <p:cNvPr id="34" name="Straight Connector 3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17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1026595" y="-2278678"/>
            <a:ext cx="12863070" cy="13120555"/>
          </a:xfrm>
          <a:prstGeom prst="rect">
            <a:avLst/>
          </a:prstGeom>
        </p:spPr>
      </p:pic>
    </p:spTree>
    <p:extLst>
      <p:ext uri="{BB962C8B-B14F-4D97-AF65-F5344CB8AC3E}">
        <p14:creationId xmlns:p14="http://schemas.microsoft.com/office/powerpoint/2010/main" val="11196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BF03E9-ECD0-4CE9-A5D1-1B6AC3528303}"/>
              </a:ext>
            </a:extLst>
          </p:cNvPr>
          <p:cNvGrpSpPr/>
          <p:nvPr/>
        </p:nvGrpSpPr>
        <p:grpSpPr>
          <a:xfrm>
            <a:off x="-28346399" y="-21945600"/>
            <a:ext cx="63530921" cy="60646175"/>
            <a:chOff x="-18198118" y="-15997130"/>
            <a:chExt cx="44136128" cy="4503687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18198118" y="-15997130"/>
              <a:ext cx="44136128" cy="45036870"/>
            </a:xfrm>
            <a:prstGeom prst="rect">
              <a:avLst/>
            </a:prstGeom>
          </p:spPr>
        </p:pic>
        <p:grpSp>
          <p:nvGrpSpPr>
            <p:cNvPr id="2" name="Group 1">
              <a:extLst>
                <a:ext uri="{FF2B5EF4-FFF2-40B4-BE49-F238E27FC236}">
                  <a16:creationId xmlns:a16="http://schemas.microsoft.com/office/drawing/2014/main" id="{F220C551-3C7C-4FDB-8382-93D68A0C6D9B}"/>
                </a:ext>
              </a:extLst>
            </p:cNvPr>
            <p:cNvGrpSpPr/>
            <p:nvPr/>
          </p:nvGrpSpPr>
          <p:grpSpPr>
            <a:xfrm>
              <a:off x="5291052" y="1975064"/>
              <a:ext cx="989214" cy="1749773"/>
              <a:chOff x="5291052" y="1975064"/>
              <a:chExt cx="989214" cy="1749773"/>
            </a:xfrm>
          </p:grpSpPr>
          <p:pic>
            <p:nvPicPr>
              <p:cNvPr id="7" name="Picture 10">
                <a:extLst>
                  <a:ext uri="{FF2B5EF4-FFF2-40B4-BE49-F238E27FC236}">
                    <a16:creationId xmlns:a16="http://schemas.microsoft.com/office/drawing/2014/main" id="{62927CF9-846A-42DD-A27F-3DB57B168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052" y="1975064"/>
                <a:ext cx="989214" cy="1749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S ">
                <a:extLst>
                  <a:ext uri="{FF2B5EF4-FFF2-40B4-BE49-F238E27FC236}">
                    <a16:creationId xmlns:a16="http://schemas.microsoft.com/office/drawing/2014/main" id="{9018E27E-556C-44D4-83E9-FBF2458E0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170" y="2489768"/>
                <a:ext cx="531910" cy="5319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74288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C159-EA2B-4F99-AE66-70E7600AD88B}"/>
              </a:ext>
            </a:extLst>
          </p:cNvPr>
          <p:cNvSpPr>
            <a:spLocks noGrp="1"/>
          </p:cNvSpPr>
          <p:nvPr>
            <p:ph type="title"/>
          </p:nvPr>
        </p:nvSpPr>
        <p:spPr>
          <a:xfrm>
            <a:off x="6053668" y="803325"/>
            <a:ext cx="5314536" cy="1325563"/>
          </a:xfrm>
        </p:spPr>
        <p:txBody>
          <a:bodyPr>
            <a:normAutofit/>
          </a:bodyPr>
          <a:lstStyle/>
          <a:p>
            <a:r>
              <a:rPr lang="en-US" sz="6000" dirty="0"/>
              <a:t>Let’s discover…</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lp">
            <a:extLst>
              <a:ext uri="{FF2B5EF4-FFF2-40B4-BE49-F238E27FC236}">
                <a16:creationId xmlns:a16="http://schemas.microsoft.com/office/drawing/2014/main" id="{21D5CC13-AF5B-421E-B36B-0326D5792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B9069C12-BAEC-4CC7-990A-EA2F5B5AD3B2}"/>
              </a:ext>
            </a:extLst>
          </p:cNvPr>
          <p:cNvSpPr>
            <a:spLocks noGrp="1"/>
          </p:cNvSpPr>
          <p:nvPr>
            <p:ph idx="1"/>
          </p:nvPr>
        </p:nvSpPr>
        <p:spPr>
          <a:xfrm>
            <a:off x="6053667" y="2279018"/>
            <a:ext cx="5314543" cy="4060822"/>
          </a:xfrm>
        </p:spPr>
        <p:txBody>
          <a:bodyPr anchor="t">
            <a:normAutofit/>
          </a:bodyPr>
          <a:lstStyle/>
          <a:p>
            <a:pPr marL="0" indent="0">
              <a:buNone/>
            </a:pPr>
            <a:r>
              <a:rPr lang="en-US" sz="5400" dirty="0"/>
              <a:t>Why Types?</a:t>
            </a:r>
          </a:p>
          <a:p>
            <a:pPr marL="0" indent="0">
              <a:buNone/>
            </a:pPr>
            <a:r>
              <a:rPr lang="en-US" sz="5400" dirty="0"/>
              <a:t>Why TypeScript?</a:t>
            </a:r>
          </a:p>
          <a:p>
            <a:pPr marL="0" indent="0">
              <a:buNone/>
            </a:pPr>
            <a:r>
              <a:rPr lang="en-US" sz="5400" dirty="0"/>
              <a:t>Why GraphQL?</a:t>
            </a:r>
          </a:p>
        </p:txBody>
      </p:sp>
      <p:sp>
        <p:nvSpPr>
          <p:cNvPr id="4" name="TextBox 3">
            <a:extLst>
              <a:ext uri="{FF2B5EF4-FFF2-40B4-BE49-F238E27FC236}">
                <a16:creationId xmlns:a16="http://schemas.microsoft.com/office/drawing/2014/main" id="{D66942C2-4CC7-4D9B-83E7-3CE68F832F44}"/>
              </a:ext>
            </a:extLst>
          </p:cNvPr>
          <p:cNvSpPr txBox="1"/>
          <p:nvPr/>
        </p:nvSpPr>
        <p:spPr>
          <a:xfrm>
            <a:off x="6053667" y="2290259"/>
            <a:ext cx="3856687" cy="1117229"/>
          </a:xfrm>
          <a:prstGeom prst="rect">
            <a:avLst/>
          </a:prstGeom>
          <a:noFill/>
        </p:spPr>
        <p:txBody>
          <a:bodyPr wrap="square" rtlCol="0">
            <a:spAutoFit/>
          </a:bodyPr>
          <a:lstStyle/>
          <a:p>
            <a:pPr lvl="0" defTabSz="914400">
              <a:lnSpc>
                <a:spcPct val="90000"/>
              </a:lnSpc>
              <a:spcBef>
                <a:spcPts val="1000"/>
              </a:spcBef>
            </a:pPr>
            <a:r>
              <a:rPr lang="en-US" sz="5400" dirty="0">
                <a:solidFill>
                  <a:prstClr val="white"/>
                </a:solidFill>
              </a:rPr>
              <a:t>Why Types?</a:t>
            </a:r>
          </a:p>
          <a:p>
            <a:endParaRPr lang="en-US" dirty="0"/>
          </a:p>
        </p:txBody>
      </p:sp>
    </p:spTree>
    <p:extLst>
      <p:ext uri="{BB962C8B-B14F-4D97-AF65-F5344CB8AC3E}">
        <p14:creationId xmlns:p14="http://schemas.microsoft.com/office/powerpoint/2010/main" val="966560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595959"/>
                                      </p:to>
                                    </p:animClr>
                                    <p:animClr clrSpc="rgb" dir="cw">
                                      <p:cBhvr>
                                        <p:cTn id="7" dur="500" fill="hold"/>
                                        <p:tgtEl>
                                          <p:spTgt spid="3">
                                            <p:txEl>
                                              <p:pRg st="0" end="0"/>
                                            </p:txEl>
                                          </p:spTgt>
                                        </p:tgtEl>
                                        <p:attrNameLst>
                                          <p:attrName>fillcolor</p:attrName>
                                        </p:attrNameLst>
                                      </p:cBhvr>
                                      <p:to>
                                        <a:srgbClr val="595959"/>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
                                            <p:txEl>
                                              <p:pRg st="1" end="1"/>
                                            </p:txEl>
                                          </p:spTgt>
                                        </p:tgtEl>
                                        <p:attrNameLst>
                                          <p:attrName>style.color</p:attrName>
                                        </p:attrNameLst>
                                      </p:cBhvr>
                                      <p:to>
                                        <a:srgbClr val="595959"/>
                                      </p:to>
                                    </p:animClr>
                                    <p:animClr clrSpc="rgb" dir="cw">
                                      <p:cBhvr>
                                        <p:cTn id="12" dur="500" fill="hold"/>
                                        <p:tgtEl>
                                          <p:spTgt spid="3">
                                            <p:txEl>
                                              <p:pRg st="1" end="1"/>
                                            </p:txEl>
                                          </p:spTgt>
                                        </p:tgtEl>
                                        <p:attrNameLst>
                                          <p:attrName>fillcolor</p:attrName>
                                        </p:attrNameLst>
                                      </p:cBhvr>
                                      <p:to>
                                        <a:srgbClr val="595959"/>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3">
                                            <p:txEl>
                                              <p:pRg st="2" end="2"/>
                                            </p:txEl>
                                          </p:spTgt>
                                        </p:tgtEl>
                                        <p:attrNameLst>
                                          <p:attrName>style.color</p:attrName>
                                        </p:attrNameLst>
                                      </p:cBhvr>
                                      <p:to>
                                        <a:srgbClr val="595959"/>
                                      </p:to>
                                    </p:animClr>
                                    <p:animClr clrSpc="rgb" dir="cw">
                                      <p:cBhvr>
                                        <p:cTn id="17" dur="500" fill="hold"/>
                                        <p:tgtEl>
                                          <p:spTgt spid="3">
                                            <p:txEl>
                                              <p:pRg st="2" end="2"/>
                                            </p:txEl>
                                          </p:spTgt>
                                        </p:tgtEl>
                                        <p:attrNameLst>
                                          <p:attrName>fillcolor</p:attrName>
                                        </p:attrNameLst>
                                      </p:cBhvr>
                                      <p:to>
                                        <a:srgbClr val="595959"/>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A907-7DDF-44E2-A184-07D1CF39A6DB}"/>
              </a:ext>
            </a:extLst>
          </p:cNvPr>
          <p:cNvSpPr>
            <a:spLocks noGrp="1"/>
          </p:cNvSpPr>
          <p:nvPr>
            <p:ph type="title"/>
          </p:nvPr>
        </p:nvSpPr>
        <p:spPr>
          <a:xfrm>
            <a:off x="6413111" y="640081"/>
            <a:ext cx="5138808" cy="3352473"/>
          </a:xfrm>
          <a:noFill/>
        </p:spPr>
        <p:txBody>
          <a:bodyPr vert="horz" lIns="91440" tIns="45720" rIns="91440" bIns="45720" rtlCol="0" anchor="b">
            <a:normAutofit/>
          </a:bodyPr>
          <a:lstStyle/>
          <a:p>
            <a:pPr algn="ctr"/>
            <a:r>
              <a:rPr lang="en-US" kern="1200">
                <a:solidFill>
                  <a:schemeClr val="tx1"/>
                </a:solidFill>
                <a:latin typeface="+mj-lt"/>
                <a:ea typeface="+mj-ea"/>
                <a:cs typeface="+mj-cs"/>
              </a:rPr>
              <a:t>Why Types?</a:t>
            </a:r>
          </a:p>
        </p:txBody>
      </p:sp>
      <p:sp>
        <p:nvSpPr>
          <p:cNvPr id="3" name="Text Placeholder 2">
            <a:extLst>
              <a:ext uri="{FF2B5EF4-FFF2-40B4-BE49-F238E27FC236}">
                <a16:creationId xmlns:a16="http://schemas.microsoft.com/office/drawing/2014/main" id="{488B0C0E-2E69-4E91-A341-6FF6E434F1BF}"/>
              </a:ext>
            </a:extLst>
          </p:cNvPr>
          <p:cNvSpPr>
            <a:spLocks noGrp="1"/>
          </p:cNvSpPr>
          <p:nvPr>
            <p:ph type="body" idx="1"/>
          </p:nvPr>
        </p:nvSpPr>
        <p:spPr>
          <a:xfrm>
            <a:off x="6413110" y="4157147"/>
            <a:ext cx="5138809" cy="2060774"/>
          </a:xfrm>
          <a:noFill/>
        </p:spPr>
        <p:txBody>
          <a:bodyPr vert="horz" lIns="91440" tIns="45720" rIns="91440" bIns="45720" rtlCol="0">
            <a:normAutofit/>
          </a:bodyPr>
          <a:lstStyle/>
          <a:p>
            <a:pPr algn="ctr"/>
            <a:r>
              <a:rPr lang="en-US" kern="1200">
                <a:solidFill>
                  <a:schemeClr val="tx1"/>
                </a:solidFill>
                <a:latin typeface="+mn-lt"/>
                <a:ea typeface="+mn-ea"/>
                <a:cs typeface="+mn-cs"/>
              </a:rPr>
              <a:t>The DNA of your Application</a:t>
            </a:r>
          </a:p>
        </p:txBody>
      </p:sp>
      <p:sp>
        <p:nvSpPr>
          <p:cNvPr id="10" name="Rectangle 9">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6107584"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F7E4A91E-F5F2-493B-BD86-6AC6114E4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500" y="1344157"/>
            <a:ext cx="4169664" cy="4169664"/>
          </a:xfrm>
          <a:prstGeom prst="rect">
            <a:avLst/>
          </a:prstGeom>
          <a:effectLst/>
        </p:spPr>
      </p:pic>
    </p:spTree>
    <p:extLst>
      <p:ext uri="{BB962C8B-B14F-4D97-AF65-F5344CB8AC3E}">
        <p14:creationId xmlns:p14="http://schemas.microsoft.com/office/powerpoint/2010/main" val="3166953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72BBC-8462-4675-B849-85572019376A}"/>
              </a:ext>
            </a:extLst>
          </p:cNvPr>
          <p:cNvSpPr txBox="1"/>
          <p:nvPr/>
        </p:nvSpPr>
        <p:spPr>
          <a:xfrm>
            <a:off x="0" y="0"/>
            <a:ext cx="12192000" cy="6986528"/>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CCTATTCACTATTGGAGCATTCCGTTCGAGCATGGCAGTAAGTACGCCTTCTCCATTCTGGTAACCTTCATCCCTATCAGAGCTTGGAGCCAATGATCAGGGTTATTCCCTTGGGACAGACTTCCTACTCACAGTCGGTCACATTGGGCTACTCCATGGGTCTTCGGCTTGACCCGGTCTGTTGGGCCGCGATTGCGTGAGTTTCGGCCCCGCGCTGCGCTGTATAGTCGATTCTCATCCGGCCCTCACATCTGGAAACCCCAACTTATTTAGATAACATCATTAGCCGAAGTTGCTGGGCATGTCCACCGTGGAGTCCTCCCCGGGCGTCCCTCCTTCAAATGACGATAAGCACCGGCAAGCACCATTGATCAACGCAAGGATCGGTGATGTTAACAAAGATTCGGCACATTACTCTTGTTGGTGTGGAATCGCTTAACTACGCGGCGAAGCCTTATGGCAAAACCGATGGGGAATGATTCGGGTAGCGCTAAAAGTCCATAGCACGTACATCCCAACCTGGCGTGCGTACAGTTTGACGACCGCTTCACGCTAAGGTGCTGGCCACGTGCTAAATTAATGCGGCTGCACTGCTCTAAGGACAATTACGGAGTGGGCGGCCTGGCGGGAGCACTACCCCATCGACGCGTACTCGAATACTGTATATTGCTCTCACATGAACAAATTAGTAGAGTGCCGCTTTCAGCCCCCCTGTCGTCGGCGACGTCTGTAAAATGGCGTTGATGTGGATCGACTCTATAGAGGCATCTACTGATGCGTAGGGAGATCCGGAATGTATTGGCCTATGTCACTGAAACTGTCCAAACACCCCATGTCGTTACTGAACGTATCGACGCATACCTCCTTCGTTGAGAACTCACAATTATACAACTGGG</a:t>
            </a:r>
          </a:p>
        </p:txBody>
      </p:sp>
    </p:spTree>
    <p:extLst>
      <p:ext uri="{BB962C8B-B14F-4D97-AF65-F5344CB8AC3E}">
        <p14:creationId xmlns:p14="http://schemas.microsoft.com/office/powerpoint/2010/main" val="3365808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72BBC-8462-4675-B849-85572019376A}"/>
              </a:ext>
            </a:extLst>
          </p:cNvPr>
          <p:cNvSpPr txBox="1"/>
          <p:nvPr/>
        </p:nvSpPr>
        <p:spPr>
          <a:xfrm>
            <a:off x="0" y="0"/>
            <a:ext cx="12192000" cy="6986528"/>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CCTATTCACTATTGGAGCATTCCGTTCGAGCATGGCAGTAAGTACGCCTTCTCCATTCTGGTAACCTTCATCCCTATCAGAGCTTGGAGCCAATGATCAGGGTTATTCCCTTGGGACAGACTTCCTACTCACAG</a:t>
            </a:r>
            <a:r>
              <a:rPr lang="en-US" sz="2800" b="1" dirty="0">
                <a:solidFill>
                  <a:schemeClr val="bg1"/>
                </a:solidFill>
                <a:latin typeface="Courier New" panose="02070309020205020404" pitchFamily="49" charset="0"/>
                <a:cs typeface="Courier New" panose="02070309020205020404" pitchFamily="49" charset="0"/>
              </a:rPr>
              <a:t>enum variants = “condensed” | “outline“</a:t>
            </a:r>
            <a:r>
              <a:rPr lang="en-US" sz="2800" dirty="0">
                <a:solidFill>
                  <a:schemeClr val="bg1"/>
                </a:solidFill>
                <a:latin typeface="Courier New" panose="02070309020205020404" pitchFamily="49" charset="0"/>
                <a:cs typeface="Courier New" panose="02070309020205020404" pitchFamily="49" charset="0"/>
              </a:rPr>
              <a:t> ACTCCATGGGTCTTCGGCTTGACCGTGAGTTTCGGCCCCGCGCTGC</a:t>
            </a:r>
          </a:p>
          <a:p>
            <a:r>
              <a:rPr lang="en-US" sz="2800" dirty="0">
                <a:solidFill>
                  <a:schemeClr val="bg1"/>
                </a:solidFill>
                <a:latin typeface="Courier New" panose="02070309020205020404" pitchFamily="49" charset="0"/>
                <a:cs typeface="Courier New" panose="02070309020205020404" pitchFamily="49" charset="0"/>
              </a:rPr>
              <a:t>TGTATAGTCGATTCTCATCCGGCCCTCACATCTGGAAACCCCAACTTATTTAGATAACATCATTAGCCGAAGTTGCTGGGCATGTCCACCGTGGAGTCCTCCCCGGGCGTCCCTCCTTCAAATGACGATAAGCACCGGCAAGCACCATTGATCAACGCAAGGATCGGTGATGTTAACAAAGATTCGGCACATTACTCTTGTTGGTGTGGAATCGCTTAACTACGCGGCGAAGCCTTATGGCAAAACCGATGGGGAATGATTCGGGTAGCGCTAAAAGTCCATAGCACGTACATCCCAACCTGGCGTGCGTAC </a:t>
            </a:r>
            <a:r>
              <a:rPr lang="en-US" sz="2800" b="1" dirty="0">
                <a:solidFill>
                  <a:schemeClr val="bg1"/>
                </a:solidFill>
                <a:latin typeface="Courier New" panose="02070309020205020404" pitchFamily="49" charset="0"/>
                <a:cs typeface="Courier New" panose="02070309020205020404" pitchFamily="49" charset="0"/>
              </a:rPr>
              <a:t>export interface Button Props extends </a:t>
            </a:r>
            <a:r>
              <a:rPr lang="en-US" sz="2800" b="1" dirty="0" err="1">
                <a:solidFill>
                  <a:schemeClr val="bg1"/>
                </a:solidFill>
                <a:latin typeface="Courier New" panose="02070309020205020404" pitchFamily="49" charset="0"/>
                <a:cs typeface="Courier New" panose="02070309020205020404" pitchFamily="49" charset="0"/>
              </a:rPr>
              <a:t>StandardProps</a:t>
            </a:r>
            <a:r>
              <a:rPr lang="en-US" sz="2800" b="1" dirty="0">
                <a:solidFill>
                  <a:schemeClr val="bg1"/>
                </a:solidFill>
                <a:latin typeface="Courier New" panose="02070309020205020404" pitchFamily="49" charset="0"/>
                <a:cs typeface="Courier New" panose="02070309020205020404" pitchFamily="49" charset="0"/>
              </a:rPr>
              <a:t> &lt;</a:t>
            </a:r>
            <a:r>
              <a:rPr lang="en-US" sz="2800" b="1" dirty="0" err="1">
                <a:solidFill>
                  <a:schemeClr val="bg1"/>
                </a:solidFill>
                <a:latin typeface="Courier New" panose="02070309020205020404" pitchFamily="49" charset="0"/>
                <a:cs typeface="Courier New" panose="02070309020205020404" pitchFamily="49" charset="0"/>
              </a:rPr>
              <a:t>ButtonBaseProps</a:t>
            </a:r>
            <a:r>
              <a:rPr lang="en-US" sz="2800" b="1" dirty="0">
                <a:solidFill>
                  <a:schemeClr val="bg1"/>
                </a:solidFill>
                <a:latin typeface="Courier New" panose="02070309020205020404" pitchFamily="49" charset="0"/>
                <a:cs typeface="Courier New" panose="02070309020205020404" pitchFamily="49" charset="0"/>
              </a:rPr>
              <a:t>, </a:t>
            </a:r>
            <a:r>
              <a:rPr lang="en-US" sz="2800" b="1" dirty="0" err="1">
                <a:solidFill>
                  <a:schemeClr val="bg1"/>
                </a:solidFill>
                <a:latin typeface="Courier New" panose="02070309020205020404" pitchFamily="49" charset="0"/>
                <a:cs typeface="Courier New" panose="02070309020205020404" pitchFamily="49" charset="0"/>
              </a:rPr>
              <a:t>ButtonClas</a:t>
            </a:r>
            <a:r>
              <a:rPr lang="en-US" sz="2800" b="1" dirty="0">
                <a:solidFill>
                  <a:schemeClr val="bg1"/>
                </a:solidFill>
                <a:latin typeface="Courier New" panose="02070309020205020404" pitchFamily="49" charset="0"/>
                <a:cs typeface="Courier New" panose="02070309020205020404" pitchFamily="49" charset="0"/>
              </a:rPr>
              <a:t> </a:t>
            </a:r>
            <a:r>
              <a:rPr lang="en-US" sz="2800" b="1" dirty="0" err="1">
                <a:solidFill>
                  <a:schemeClr val="bg1"/>
                </a:solidFill>
                <a:latin typeface="Courier New" panose="02070309020205020404" pitchFamily="49" charset="0"/>
                <a:cs typeface="Courier New" panose="02070309020205020404" pitchFamily="49" charset="0"/>
              </a:rPr>
              <a:t>sKey</a:t>
            </a:r>
            <a:r>
              <a:rPr lang="en-US" sz="2800" b="1" dirty="0">
                <a:solidFill>
                  <a:schemeClr val="bg1"/>
                </a:solidFill>
                <a:latin typeface="Courier New" panose="02070309020205020404" pitchFamily="49" charset="0"/>
                <a:cs typeface="Courier New" panose="02070309020205020404" pitchFamily="49" charset="0"/>
              </a:rPr>
              <a:t>,'component’&gt; </a:t>
            </a:r>
            <a:r>
              <a:rPr lang="en-US" sz="2800" dirty="0">
                <a:solidFill>
                  <a:schemeClr val="bg1"/>
                </a:solidFill>
                <a:latin typeface="Courier New" panose="02070309020205020404" pitchFamily="49" charset="0"/>
                <a:cs typeface="Courier New" panose="02070309020205020404" pitchFamily="49" charset="0"/>
              </a:rPr>
              <a:t>CTAAATTAATGGAGCACTACGGAGCACTTCTCAAAGTC</a:t>
            </a:r>
          </a:p>
          <a:p>
            <a:r>
              <a:rPr lang="en-US" sz="2800" dirty="0">
                <a:solidFill>
                  <a:schemeClr val="bg1"/>
                </a:solidFill>
                <a:latin typeface="Courier New" panose="02070309020205020404" pitchFamily="49" charset="0"/>
                <a:cs typeface="Courier New" panose="02070309020205020404" pitchFamily="49" charset="0"/>
              </a:rPr>
              <a:t>CTGCTCTAAGGACAATTACGGAGTGGGCGGCCTGGCGGGAGCACTACCCCATCGACGCGTACTCGAATACTGTATATTGCTCTCACATGAACAAATTAGTAGAGTGCCGCTTTCAGCCCCCCTGTCGTCGGCGACGTCTGTAAAATGGCGTTGATGTGGATCGACTCTATAGAGGCATCTACTGATGCGTAGGGAGATCCGGAATGTATTTATTTATT </a:t>
            </a:r>
            <a:r>
              <a:rPr lang="en-US" sz="2800" b="1" dirty="0">
                <a:solidFill>
                  <a:schemeClr val="bg1"/>
                </a:solidFill>
                <a:latin typeface="Courier New" panose="02070309020205020404" pitchFamily="49" charset="0"/>
                <a:cs typeface="Courier New" panose="02070309020205020404" pitchFamily="49" charset="0"/>
              </a:rPr>
              <a:t>type</a:t>
            </a:r>
            <a:endParaRPr lang="en-US" sz="28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78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72BBC-8462-4675-B849-85572019376A}"/>
              </a:ext>
            </a:extLst>
          </p:cNvPr>
          <p:cNvSpPr txBox="1"/>
          <p:nvPr/>
        </p:nvSpPr>
        <p:spPr>
          <a:xfrm>
            <a:off x="0" y="0"/>
            <a:ext cx="12192000" cy="6986528"/>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type </a:t>
            </a:r>
            <a:r>
              <a:rPr lang="en-US" sz="2800" dirty="0" err="1">
                <a:solidFill>
                  <a:schemeClr val="bg1"/>
                </a:solidFill>
                <a:latin typeface="Courier New" panose="02070309020205020404" pitchFamily="49" charset="0"/>
                <a:cs typeface="Courier New" panose="02070309020205020404" pitchFamily="49" charset="0"/>
              </a:rPr>
              <a:t>HasRenderProp</a:t>
            </a:r>
            <a:r>
              <a:rPr lang="en-US" sz="2800" dirty="0">
                <a:solidFill>
                  <a:schemeClr val="bg1"/>
                </a:solidFill>
                <a:latin typeface="Courier New" panose="02070309020205020404" pitchFamily="49" charset="0"/>
                <a:cs typeface="Courier New" panose="02070309020205020404" pitchFamily="49" charset="0"/>
              </a:rPr>
              <a:t>&lt;T&gt; = T extends { render: (props: any) =&gt; </a:t>
            </a:r>
            <a:r>
              <a:rPr lang="en-US" sz="2800" dirty="0" err="1">
                <a:solidFill>
                  <a:schemeClr val="bg1"/>
                </a:solidFill>
                <a:latin typeface="Courier New" panose="02070309020205020404" pitchFamily="49" charset="0"/>
                <a:cs typeface="Courier New" panose="02070309020205020404" pitchFamily="49" charset="0"/>
              </a:rPr>
              <a:t>React.ReactNode</a:t>
            </a:r>
            <a:r>
              <a:rPr lang="en-US" sz="2800" dirty="0">
                <a:solidFill>
                  <a:schemeClr val="bg1"/>
                </a:solidFill>
                <a:latin typeface="Courier New" panose="02070309020205020404" pitchFamily="49" charset="0"/>
                <a:cs typeface="Courier New" panose="02070309020205020404" pitchFamily="49" charset="0"/>
              </a:rPr>
              <a:t> } ? T : never;</a:t>
            </a:r>
          </a:p>
          <a:p>
            <a:r>
              <a:rPr lang="en-US" sz="2800" dirty="0">
                <a:solidFill>
                  <a:schemeClr val="bg1"/>
                </a:solidFill>
                <a:latin typeface="Courier New" panose="02070309020205020404" pitchFamily="49" charset="0"/>
                <a:cs typeface="Courier New" panose="02070309020205020404" pitchFamily="49" charset="0"/>
              </a:rPr>
              <a:t>type </a:t>
            </a:r>
            <a:r>
              <a:rPr lang="en-US" sz="2800" dirty="0" err="1">
                <a:solidFill>
                  <a:schemeClr val="bg1"/>
                </a:solidFill>
                <a:latin typeface="Courier New" panose="02070309020205020404" pitchFamily="49" charset="0"/>
                <a:cs typeface="Courier New" panose="02070309020205020404" pitchFamily="49" charset="0"/>
              </a:rPr>
              <a:t>HasChildrenProp</a:t>
            </a:r>
            <a:r>
              <a:rPr lang="en-US" sz="2800" dirty="0">
                <a:solidFill>
                  <a:schemeClr val="bg1"/>
                </a:solidFill>
                <a:latin typeface="Courier New" panose="02070309020205020404" pitchFamily="49" charset="0"/>
                <a:cs typeface="Courier New" panose="02070309020205020404" pitchFamily="49" charset="0"/>
              </a:rPr>
              <a:t>&lt;T&gt; = T extends { children: (props: any) =&gt; </a:t>
            </a:r>
            <a:r>
              <a:rPr lang="en-US" sz="2800" dirty="0" err="1">
                <a:solidFill>
                  <a:schemeClr val="bg1"/>
                </a:solidFill>
                <a:latin typeface="Courier New" panose="02070309020205020404" pitchFamily="49" charset="0"/>
                <a:cs typeface="Courier New" panose="02070309020205020404" pitchFamily="49" charset="0"/>
              </a:rPr>
              <a:t>React.ReactNode</a:t>
            </a:r>
            <a:r>
              <a:rPr lang="en-US" sz="2800" dirty="0">
                <a:solidFill>
                  <a:schemeClr val="bg1"/>
                </a:solidFill>
                <a:latin typeface="Courier New" panose="02070309020205020404" pitchFamily="49" charset="0"/>
                <a:cs typeface="Courier New" panose="02070309020205020404" pitchFamily="49" charset="0"/>
              </a:rPr>
              <a:t> } ? T : never;</a:t>
            </a:r>
          </a:p>
          <a:p>
            <a:r>
              <a:rPr lang="en-US" sz="2800" dirty="0">
                <a:solidFill>
                  <a:schemeClr val="bg1"/>
                </a:solidFill>
                <a:latin typeface="Courier New" panose="02070309020205020404" pitchFamily="49" charset="0"/>
                <a:cs typeface="Courier New" panose="02070309020205020404" pitchFamily="49" charset="0"/>
              </a:rPr>
              <a:t>type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&lt;T&gt; = T extends (...</a:t>
            </a:r>
            <a:r>
              <a:rPr lang="en-US" sz="2800" dirty="0" err="1">
                <a:solidFill>
                  <a:schemeClr val="bg1"/>
                </a:solidFill>
                <a:latin typeface="Courier New" panose="02070309020205020404" pitchFamily="49" charset="0"/>
                <a:cs typeface="Courier New" panose="02070309020205020404" pitchFamily="49" charset="0"/>
              </a:rPr>
              <a:t>args</a:t>
            </a:r>
            <a:r>
              <a:rPr lang="en-US" sz="2800" dirty="0">
                <a:solidFill>
                  <a:schemeClr val="bg1"/>
                </a:solidFill>
                <a:latin typeface="Courier New" panose="02070309020205020404" pitchFamily="49" charset="0"/>
                <a:cs typeface="Courier New" panose="02070309020205020404" pitchFamily="49" charset="0"/>
              </a:rPr>
              <a:t>: any[]) =&gt; any ? T : never;</a:t>
            </a:r>
          </a:p>
          <a:p>
            <a:r>
              <a:rPr lang="en-US" sz="2800" dirty="0">
                <a:solidFill>
                  <a:schemeClr val="bg1"/>
                </a:solidFill>
                <a:latin typeface="Courier New" panose="02070309020205020404" pitchFamily="49" charset="0"/>
                <a:cs typeface="Courier New" panose="02070309020205020404" pitchFamily="49" charset="0"/>
              </a:rPr>
              <a:t>export const </a:t>
            </a:r>
            <a:r>
              <a:rPr lang="en-US" sz="2800" dirty="0" err="1">
                <a:solidFill>
                  <a:schemeClr val="bg1"/>
                </a:solidFill>
                <a:latin typeface="Courier New" panose="02070309020205020404" pitchFamily="49" charset="0"/>
                <a:cs typeface="Courier New" panose="02070309020205020404" pitchFamily="49" charset="0"/>
              </a:rPr>
              <a:t>hasRender</a:t>
            </a:r>
            <a:r>
              <a:rPr lang="en-US" sz="2800" dirty="0">
                <a:solidFill>
                  <a:schemeClr val="bg1"/>
                </a:solidFill>
                <a:latin typeface="Courier New" panose="02070309020205020404" pitchFamily="49" charset="0"/>
                <a:cs typeface="Courier New" panose="02070309020205020404" pitchFamily="49" charset="0"/>
              </a:rPr>
              <a:t> = &lt;T extends {}&gt;(value: T): value is </a:t>
            </a:r>
            <a:r>
              <a:rPr lang="en-US" sz="2800" dirty="0" err="1">
                <a:solidFill>
                  <a:schemeClr val="bg1"/>
                </a:solidFill>
                <a:latin typeface="Courier New" panose="02070309020205020404" pitchFamily="49" charset="0"/>
                <a:cs typeface="Courier New" panose="02070309020205020404" pitchFamily="49" charset="0"/>
              </a:rPr>
              <a:t>HasRenderProp</a:t>
            </a:r>
            <a:r>
              <a:rPr lang="en-US" sz="2800" dirty="0">
                <a:solidFill>
                  <a:schemeClr val="bg1"/>
                </a:solidFill>
                <a:latin typeface="Courier New" panose="02070309020205020404" pitchFamily="49" charset="0"/>
                <a:cs typeface="Courier New" panose="02070309020205020404" pitchFamily="49" charset="0"/>
              </a:rPr>
              <a:t>&lt;T&gt; =&gt;</a:t>
            </a:r>
          </a:p>
          <a:p>
            <a:r>
              <a:rPr lang="en-US" sz="2800" dirty="0">
                <a:solidFill>
                  <a:schemeClr val="bg1"/>
                </a:solidFill>
                <a:latin typeface="Courier New" panose="02070309020205020404" pitchFamily="49" charset="0"/>
                <a:cs typeface="Courier New" panose="02070309020205020404" pitchFamily="49" charset="0"/>
              </a:rPr>
              <a:t>  'render' in value &amp;&amp;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((value as </a:t>
            </a:r>
            <a:r>
              <a:rPr lang="en-US" sz="2800" dirty="0" err="1">
                <a:solidFill>
                  <a:schemeClr val="bg1"/>
                </a:solidFill>
                <a:latin typeface="Courier New" panose="02070309020205020404" pitchFamily="49" charset="0"/>
                <a:cs typeface="Courier New" panose="02070309020205020404" pitchFamily="49" charset="0"/>
              </a:rPr>
              <a:t>HasRenderProp</a:t>
            </a:r>
            <a:r>
              <a:rPr lang="en-US" sz="2800" dirty="0">
                <a:solidFill>
                  <a:schemeClr val="bg1"/>
                </a:solidFill>
                <a:latin typeface="Courier New" panose="02070309020205020404" pitchFamily="49" charset="0"/>
                <a:cs typeface="Courier New" panose="02070309020205020404" pitchFamily="49" charset="0"/>
              </a:rPr>
              <a:t>&lt;T&gt;).render);</a:t>
            </a:r>
          </a:p>
          <a:p>
            <a:r>
              <a:rPr lang="en-US" sz="2800" dirty="0">
                <a:solidFill>
                  <a:schemeClr val="bg1"/>
                </a:solidFill>
                <a:latin typeface="Courier New" panose="02070309020205020404" pitchFamily="49" charset="0"/>
                <a:cs typeface="Courier New" panose="02070309020205020404" pitchFamily="49" charset="0"/>
              </a:rPr>
              <a:t>export const </a:t>
            </a:r>
            <a:r>
              <a:rPr lang="en-US" sz="2800" dirty="0" err="1">
                <a:solidFill>
                  <a:schemeClr val="bg1"/>
                </a:solidFill>
                <a:latin typeface="Courier New" panose="02070309020205020404" pitchFamily="49" charset="0"/>
                <a:cs typeface="Courier New" panose="02070309020205020404" pitchFamily="49" charset="0"/>
              </a:rPr>
              <a:t>hasChildren</a:t>
            </a:r>
            <a:r>
              <a:rPr lang="en-US" sz="2800" dirty="0">
                <a:solidFill>
                  <a:schemeClr val="bg1"/>
                </a:solidFill>
                <a:latin typeface="Courier New" panose="02070309020205020404" pitchFamily="49" charset="0"/>
                <a:cs typeface="Courier New" panose="02070309020205020404" pitchFamily="49" charset="0"/>
              </a:rPr>
              <a:t> = &lt;T extends {}&gt;(value: T): value is </a:t>
            </a:r>
            <a:r>
              <a:rPr lang="en-US" sz="2800" dirty="0" err="1">
                <a:solidFill>
                  <a:schemeClr val="bg1"/>
                </a:solidFill>
                <a:latin typeface="Courier New" panose="02070309020205020404" pitchFamily="49" charset="0"/>
                <a:cs typeface="Courier New" panose="02070309020205020404" pitchFamily="49" charset="0"/>
              </a:rPr>
              <a:t>HasChildrenProp</a:t>
            </a:r>
            <a:r>
              <a:rPr lang="en-US" sz="2800" dirty="0">
                <a:solidFill>
                  <a:schemeClr val="bg1"/>
                </a:solidFill>
                <a:latin typeface="Courier New" panose="02070309020205020404" pitchFamily="49" charset="0"/>
                <a:cs typeface="Courier New" panose="02070309020205020404" pitchFamily="49" charset="0"/>
              </a:rPr>
              <a:t>&lt;T&gt; =&gt;</a:t>
            </a:r>
          </a:p>
          <a:p>
            <a:r>
              <a:rPr lang="en-US" sz="2800" dirty="0">
                <a:solidFill>
                  <a:schemeClr val="bg1"/>
                </a:solidFill>
                <a:latin typeface="Courier New" panose="02070309020205020404" pitchFamily="49" charset="0"/>
                <a:cs typeface="Courier New" panose="02070309020205020404" pitchFamily="49" charset="0"/>
              </a:rPr>
              <a:t>  'children' in value &amp;&amp;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((value as </a:t>
            </a:r>
            <a:r>
              <a:rPr lang="en-US" sz="2800" dirty="0" err="1">
                <a:solidFill>
                  <a:schemeClr val="bg1"/>
                </a:solidFill>
                <a:latin typeface="Courier New" panose="02070309020205020404" pitchFamily="49" charset="0"/>
                <a:cs typeface="Courier New" panose="02070309020205020404" pitchFamily="49" charset="0"/>
              </a:rPr>
              <a:t>HasChildrenProp</a:t>
            </a:r>
            <a:r>
              <a:rPr lang="en-US" sz="2800" dirty="0">
                <a:solidFill>
                  <a:schemeClr val="bg1"/>
                </a:solidFill>
                <a:latin typeface="Courier New" panose="02070309020205020404" pitchFamily="49" charset="0"/>
                <a:cs typeface="Courier New" panose="02070309020205020404" pitchFamily="49" charset="0"/>
              </a:rPr>
              <a:t>&lt;T&gt;).children);</a:t>
            </a:r>
          </a:p>
          <a:p>
            <a:r>
              <a:rPr lang="en-US" sz="2800" dirty="0">
                <a:solidFill>
                  <a:schemeClr val="bg1"/>
                </a:solidFill>
                <a:latin typeface="Courier New" panose="02070309020205020404" pitchFamily="49" charset="0"/>
                <a:cs typeface="Courier New" panose="02070309020205020404" pitchFamily="49" charset="0"/>
              </a:rPr>
              <a:t>const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 = &lt;T extends {}&gt;(value: T): value is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&lt;T&gt; =&gt; </a:t>
            </a:r>
            <a:r>
              <a:rPr lang="en-US" sz="2800" dirty="0" err="1">
                <a:solidFill>
                  <a:schemeClr val="bg1"/>
                </a:solidFill>
                <a:latin typeface="Courier New" panose="02070309020205020404" pitchFamily="49" charset="0"/>
                <a:cs typeface="Courier New" panose="02070309020205020404" pitchFamily="49" charset="0"/>
              </a:rPr>
              <a:t>typeof</a:t>
            </a:r>
            <a:r>
              <a:rPr lang="en-US" sz="2800" dirty="0">
                <a:solidFill>
                  <a:schemeClr val="bg1"/>
                </a:solidFill>
                <a:latin typeface="Courier New" panose="02070309020205020404" pitchFamily="49" charset="0"/>
                <a:cs typeface="Courier New" panose="02070309020205020404" pitchFamily="49" charset="0"/>
              </a:rPr>
              <a:t> value === 'function';</a:t>
            </a:r>
          </a:p>
        </p:txBody>
      </p:sp>
    </p:spTree>
    <p:extLst>
      <p:ext uri="{BB962C8B-B14F-4D97-AF65-F5344CB8AC3E}">
        <p14:creationId xmlns:p14="http://schemas.microsoft.com/office/powerpoint/2010/main" val="27333597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457C5CDF-8513-48F4-8090-302E8304E92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79" r="3022"/>
          <a:stretch/>
        </p:blipFill>
        <p:spPr>
          <a:xfrm>
            <a:off x="643467" y="1939845"/>
            <a:ext cx="4720584" cy="2978308"/>
          </a:xfrm>
          <a:prstGeom prst="rect">
            <a:avLst/>
          </a:prstGeom>
        </p:spPr>
      </p:pic>
      <p:cxnSp>
        <p:nvCxnSpPr>
          <p:cNvPr id="17" name="Straight Connector 1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8" name="Graphic 7" descr="Document">
            <a:extLst>
              <a:ext uri="{FF2B5EF4-FFF2-40B4-BE49-F238E27FC236}">
                <a16:creationId xmlns:a16="http://schemas.microsoft.com/office/drawing/2014/main" id="{AC460F4E-DE59-4A08-8F0B-F7594410B1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3817" y="781642"/>
            <a:ext cx="5294715" cy="5294715"/>
          </a:xfrm>
          <a:prstGeom prst="rect">
            <a:avLst/>
          </a:prstGeom>
        </p:spPr>
      </p:pic>
      <p:sp>
        <p:nvSpPr>
          <p:cNvPr id="9" name="Arrow: Right 8">
            <a:extLst>
              <a:ext uri="{FF2B5EF4-FFF2-40B4-BE49-F238E27FC236}">
                <a16:creationId xmlns:a16="http://schemas.microsoft.com/office/drawing/2014/main" id="{6FCA3D6F-A0EF-48C8-B4D1-0527EBCC04E8}"/>
              </a:ext>
            </a:extLst>
          </p:cNvPr>
          <p:cNvSpPr/>
          <p:nvPr/>
        </p:nvSpPr>
        <p:spPr>
          <a:xfrm>
            <a:off x="5602310" y="2756079"/>
            <a:ext cx="1204169" cy="133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721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159C-CC0A-4AE8-B876-EBEAF326A7BA}"/>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dirty="0"/>
              <a:t>A Better Editor!</a:t>
            </a:r>
          </a:p>
        </p:txBody>
      </p:sp>
      <p:pic>
        <p:nvPicPr>
          <p:cNvPr id="8196" name="Picture 4" descr="Image result for intellij ide">
            <a:extLst>
              <a:ext uri="{FF2B5EF4-FFF2-40B4-BE49-F238E27FC236}">
                <a16:creationId xmlns:a16="http://schemas.microsoft.com/office/drawing/2014/main" id="{0785894D-D05B-4F88-99CB-5986F65A54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1946" y="599476"/>
            <a:ext cx="3529109" cy="352910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vs code">
            <a:extLst>
              <a:ext uri="{FF2B5EF4-FFF2-40B4-BE49-F238E27FC236}">
                <a16:creationId xmlns:a16="http://schemas.microsoft.com/office/drawing/2014/main" id="{1638E4F6-AA5F-4D4B-BF19-83F3CC392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788" y="600819"/>
            <a:ext cx="3526424" cy="352642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tom editor">
            <a:extLst>
              <a:ext uri="{FF2B5EF4-FFF2-40B4-BE49-F238E27FC236}">
                <a16:creationId xmlns:a16="http://schemas.microsoft.com/office/drawing/2014/main" id="{14504DF3-8E5B-41D4-8C51-7392C8200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738091"/>
            <a:ext cx="3553968" cy="32518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074E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2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196"/>
                                        </p:tgtEl>
                                      </p:cBhvr>
                                    </p:animEffect>
                                    <p:animScale>
                                      <p:cBhvr>
                                        <p:cTn id="7" dur="250" autoRev="1" fill="hold"/>
                                        <p:tgtEl>
                                          <p:spTgt spid="819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194"/>
                                        </p:tgtEl>
                                      </p:cBhvr>
                                    </p:animEffect>
                                    <p:animScale>
                                      <p:cBhvr>
                                        <p:cTn id="12" dur="250" autoRev="1" fill="hold"/>
                                        <p:tgtEl>
                                          <p:spTgt spid="819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8198"/>
                                        </p:tgtEl>
                                      </p:cBhvr>
                                    </p:animEffect>
                                    <p:animScale>
                                      <p:cBhvr>
                                        <p:cTn id="17" dur="250" autoRev="1" fill="hold"/>
                                        <p:tgtEl>
                                          <p:spTgt spid="819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C159-EA2B-4F99-AE66-70E7600AD88B}"/>
              </a:ext>
            </a:extLst>
          </p:cNvPr>
          <p:cNvSpPr>
            <a:spLocks noGrp="1"/>
          </p:cNvSpPr>
          <p:nvPr>
            <p:ph type="title"/>
          </p:nvPr>
        </p:nvSpPr>
        <p:spPr>
          <a:xfrm>
            <a:off x="6053668" y="803325"/>
            <a:ext cx="5314536" cy="1325563"/>
          </a:xfrm>
        </p:spPr>
        <p:txBody>
          <a:bodyPr>
            <a:normAutofit/>
          </a:bodyPr>
          <a:lstStyle/>
          <a:p>
            <a:r>
              <a:rPr lang="en-US" sz="6000" dirty="0"/>
              <a:t>Let’s discover…</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lp">
            <a:extLst>
              <a:ext uri="{FF2B5EF4-FFF2-40B4-BE49-F238E27FC236}">
                <a16:creationId xmlns:a16="http://schemas.microsoft.com/office/drawing/2014/main" id="{21D5CC13-AF5B-421E-B36B-0326D5792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B9069C12-BAEC-4CC7-990A-EA2F5B5AD3B2}"/>
              </a:ext>
            </a:extLst>
          </p:cNvPr>
          <p:cNvSpPr>
            <a:spLocks noGrp="1"/>
          </p:cNvSpPr>
          <p:nvPr>
            <p:ph idx="1"/>
          </p:nvPr>
        </p:nvSpPr>
        <p:spPr>
          <a:xfrm>
            <a:off x="6053667" y="2279018"/>
            <a:ext cx="5314543" cy="4060822"/>
          </a:xfrm>
        </p:spPr>
        <p:txBody>
          <a:bodyPr anchor="t">
            <a:normAutofit/>
          </a:bodyPr>
          <a:lstStyle/>
          <a:p>
            <a:pPr marL="0" indent="0">
              <a:buNone/>
            </a:pPr>
            <a:r>
              <a:rPr lang="en-US" sz="5400" dirty="0"/>
              <a:t>Why Types?</a:t>
            </a:r>
          </a:p>
          <a:p>
            <a:pPr marL="0" indent="0">
              <a:buNone/>
            </a:pPr>
            <a:r>
              <a:rPr lang="en-US" sz="5400" dirty="0"/>
              <a:t>Why TypeScript?</a:t>
            </a:r>
          </a:p>
          <a:p>
            <a:pPr marL="0" indent="0">
              <a:buNone/>
            </a:pPr>
            <a:r>
              <a:rPr lang="en-US" sz="5400" dirty="0"/>
              <a:t>Why GraphQL?</a:t>
            </a:r>
          </a:p>
        </p:txBody>
      </p:sp>
      <p:sp>
        <p:nvSpPr>
          <p:cNvPr id="5" name="TextBox 4">
            <a:extLst>
              <a:ext uri="{FF2B5EF4-FFF2-40B4-BE49-F238E27FC236}">
                <a16:creationId xmlns:a16="http://schemas.microsoft.com/office/drawing/2014/main" id="{2795F9BD-2206-43D1-AC7B-370532D65CEF}"/>
              </a:ext>
            </a:extLst>
          </p:cNvPr>
          <p:cNvSpPr txBox="1"/>
          <p:nvPr/>
        </p:nvSpPr>
        <p:spPr>
          <a:xfrm>
            <a:off x="6053667" y="3127760"/>
            <a:ext cx="4996045" cy="1117229"/>
          </a:xfrm>
          <a:prstGeom prst="rect">
            <a:avLst/>
          </a:prstGeom>
          <a:noFill/>
        </p:spPr>
        <p:txBody>
          <a:bodyPr wrap="square" rtlCol="0">
            <a:spAutoFit/>
          </a:bodyPr>
          <a:lstStyle/>
          <a:p>
            <a:pPr lvl="0" defTabSz="914400">
              <a:lnSpc>
                <a:spcPct val="90000"/>
              </a:lnSpc>
              <a:spcBef>
                <a:spcPts val="1000"/>
              </a:spcBef>
            </a:pPr>
            <a:r>
              <a:rPr lang="en-US" sz="5400" dirty="0">
                <a:solidFill>
                  <a:prstClr val="white"/>
                </a:solidFill>
              </a:rPr>
              <a:t>Why TypeScript?</a:t>
            </a:r>
          </a:p>
          <a:p>
            <a:endParaRPr lang="en-US" dirty="0"/>
          </a:p>
        </p:txBody>
      </p:sp>
    </p:spTree>
    <p:extLst>
      <p:ext uri="{BB962C8B-B14F-4D97-AF65-F5344CB8AC3E}">
        <p14:creationId xmlns:p14="http://schemas.microsoft.com/office/powerpoint/2010/main" val="15225332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595959"/>
                                      </p:to>
                                    </p:animClr>
                                    <p:animClr clrSpc="rgb" dir="cw">
                                      <p:cBhvr>
                                        <p:cTn id="7" dur="1000" fill="hold"/>
                                        <p:tgtEl>
                                          <p:spTgt spid="3">
                                            <p:txEl>
                                              <p:pRg st="0" end="0"/>
                                            </p:txEl>
                                          </p:spTgt>
                                        </p:tgtEl>
                                        <p:attrNameLst>
                                          <p:attrName>fillcolor</p:attrName>
                                        </p:attrNameLst>
                                      </p:cBhvr>
                                      <p:to>
                                        <a:srgbClr val="595959"/>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1000" fill="hold"/>
                                        <p:tgtEl>
                                          <p:spTgt spid="3">
                                            <p:txEl>
                                              <p:pRg st="1" end="1"/>
                                            </p:txEl>
                                          </p:spTgt>
                                        </p:tgtEl>
                                        <p:attrNameLst>
                                          <p:attrName>style.color</p:attrName>
                                        </p:attrNameLst>
                                      </p:cBhvr>
                                      <p:to>
                                        <a:srgbClr val="595959"/>
                                      </p:to>
                                    </p:animClr>
                                    <p:animClr clrSpc="rgb" dir="cw">
                                      <p:cBhvr>
                                        <p:cTn id="12" dur="1000" fill="hold"/>
                                        <p:tgtEl>
                                          <p:spTgt spid="3">
                                            <p:txEl>
                                              <p:pRg st="1" end="1"/>
                                            </p:txEl>
                                          </p:spTgt>
                                        </p:tgtEl>
                                        <p:attrNameLst>
                                          <p:attrName>fillcolor</p:attrName>
                                        </p:attrNameLst>
                                      </p:cBhvr>
                                      <p:to>
                                        <a:srgbClr val="595959"/>
                                      </p:to>
                                    </p:animClr>
                                    <p:set>
                                      <p:cBhvr>
                                        <p:cTn id="13" dur="1000" fill="hold"/>
                                        <p:tgtEl>
                                          <p:spTgt spid="3">
                                            <p:txEl>
                                              <p:pRg st="1" end="1"/>
                                            </p:txEl>
                                          </p:spTgt>
                                        </p:tgtEl>
                                        <p:attrNameLst>
                                          <p:attrName>fill.type</p:attrName>
                                        </p:attrNameLst>
                                      </p:cBhvr>
                                      <p:to>
                                        <p:strVal val="solid"/>
                                      </p:to>
                                    </p:set>
                                    <p:set>
                                      <p:cBhvr>
                                        <p:cTn id="14" dur="1000" fill="hold"/>
                                        <p:tgtEl>
                                          <p:spTgt spid="3">
                                            <p:txEl>
                                              <p:pRg st="1" end="1"/>
                                            </p:tx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1000" fill="hold"/>
                                        <p:tgtEl>
                                          <p:spTgt spid="3">
                                            <p:txEl>
                                              <p:pRg st="2" end="2"/>
                                            </p:txEl>
                                          </p:spTgt>
                                        </p:tgtEl>
                                        <p:attrNameLst>
                                          <p:attrName>style.color</p:attrName>
                                        </p:attrNameLst>
                                      </p:cBhvr>
                                      <p:to>
                                        <a:srgbClr val="595959"/>
                                      </p:to>
                                    </p:animClr>
                                    <p:animClr clrSpc="rgb" dir="cw">
                                      <p:cBhvr>
                                        <p:cTn id="17" dur="1000" fill="hold"/>
                                        <p:tgtEl>
                                          <p:spTgt spid="3">
                                            <p:txEl>
                                              <p:pRg st="2" end="2"/>
                                            </p:txEl>
                                          </p:spTgt>
                                        </p:tgtEl>
                                        <p:attrNameLst>
                                          <p:attrName>fillcolor</p:attrName>
                                        </p:attrNameLst>
                                      </p:cBhvr>
                                      <p:to>
                                        <a:srgbClr val="595959"/>
                                      </p:to>
                                    </p:animClr>
                                    <p:set>
                                      <p:cBhvr>
                                        <p:cTn id="18" dur="1000" fill="hold"/>
                                        <p:tgtEl>
                                          <p:spTgt spid="3">
                                            <p:txEl>
                                              <p:pRg st="2" end="2"/>
                                            </p:txEl>
                                          </p:spTgt>
                                        </p:tgtEl>
                                        <p:attrNameLst>
                                          <p:attrName>fill.type</p:attrName>
                                        </p:attrNameLst>
                                      </p:cBhvr>
                                      <p:to>
                                        <p:strVal val="solid"/>
                                      </p:to>
                                    </p:set>
                                    <p:set>
                                      <p:cBhvr>
                                        <p:cTn id="19" dur="10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BF2FC5A-2534-43E7-AF73-9FDF4B0DB7D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Where I’m coming from…</a:t>
            </a:r>
          </a:p>
        </p:txBody>
      </p:sp>
      <p:sp>
        <p:nvSpPr>
          <p:cNvPr id="5" name="Text Placeholder 4">
            <a:extLst>
              <a:ext uri="{FF2B5EF4-FFF2-40B4-BE49-F238E27FC236}">
                <a16:creationId xmlns:a16="http://schemas.microsoft.com/office/drawing/2014/main" id="{BB2A8BA7-BFB3-491E-A36B-01B64D7F0D1A}"/>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87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325143-493B-4A80-9B34-A6D97A015D8C}"/>
              </a:ext>
            </a:extLst>
          </p:cNvPr>
          <p:cNvSpPr>
            <a:spLocks noGrp="1"/>
          </p:cNvSpPr>
          <p:nvPr>
            <p:ph type="title"/>
          </p:nvPr>
        </p:nvSpPr>
        <p:spPr/>
        <p:txBody>
          <a:bodyPr/>
          <a:lstStyle/>
          <a:p>
            <a:r>
              <a:rPr lang="en-US" dirty="0"/>
              <a:t>A spectrum of types…</a:t>
            </a:r>
          </a:p>
        </p:txBody>
      </p:sp>
      <p:sp>
        <p:nvSpPr>
          <p:cNvPr id="12" name="Arrow: Left-Right 11">
            <a:extLst>
              <a:ext uri="{FF2B5EF4-FFF2-40B4-BE49-F238E27FC236}">
                <a16:creationId xmlns:a16="http://schemas.microsoft.com/office/drawing/2014/main" id="{11D27990-9045-4C06-8272-C23696D82DB5}"/>
              </a:ext>
            </a:extLst>
          </p:cNvPr>
          <p:cNvSpPr/>
          <p:nvPr/>
        </p:nvSpPr>
        <p:spPr>
          <a:xfrm>
            <a:off x="1501998" y="3274454"/>
            <a:ext cx="9111803" cy="331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JS LOGO">
            <a:extLst>
              <a:ext uri="{FF2B5EF4-FFF2-40B4-BE49-F238E27FC236}">
                <a16:creationId xmlns:a16="http://schemas.microsoft.com/office/drawing/2014/main" id="{2F275F38-B00D-4A98-8A94-FDFEE8E8C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067" y="3973132"/>
            <a:ext cx="1126902" cy="11269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ypescript logo">
            <a:extLst>
              <a:ext uri="{FF2B5EF4-FFF2-40B4-BE49-F238E27FC236}">
                <a16:creationId xmlns:a16="http://schemas.microsoft.com/office/drawing/2014/main" id="{A04BBCB8-2797-4E9E-944C-4ABE87B26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243" y="3841012"/>
            <a:ext cx="2101514" cy="21015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77EC6AA-BEBB-4E3B-B735-EB940700D9CA}"/>
              </a:ext>
            </a:extLst>
          </p:cNvPr>
          <p:cNvPicPr>
            <a:picLocks noChangeAspect="1"/>
          </p:cNvPicPr>
          <p:nvPr/>
        </p:nvPicPr>
        <p:blipFill>
          <a:blip r:embed="rId4"/>
          <a:stretch>
            <a:fillRect/>
          </a:stretch>
        </p:blipFill>
        <p:spPr>
          <a:xfrm>
            <a:off x="2866231" y="2636615"/>
            <a:ext cx="1673571" cy="452949"/>
          </a:xfrm>
          <a:prstGeom prst="rect">
            <a:avLst/>
          </a:prstGeom>
        </p:spPr>
      </p:pic>
      <p:grpSp>
        <p:nvGrpSpPr>
          <p:cNvPr id="4" name="Group 3">
            <a:extLst>
              <a:ext uri="{FF2B5EF4-FFF2-40B4-BE49-F238E27FC236}">
                <a16:creationId xmlns:a16="http://schemas.microsoft.com/office/drawing/2014/main" id="{45005B73-D5F3-4045-B4DE-B19474C8B416}"/>
              </a:ext>
            </a:extLst>
          </p:cNvPr>
          <p:cNvGrpSpPr/>
          <p:nvPr/>
        </p:nvGrpSpPr>
        <p:grpSpPr>
          <a:xfrm>
            <a:off x="9149040" y="1875578"/>
            <a:ext cx="711735" cy="1163950"/>
            <a:chOff x="9149040" y="1875578"/>
            <a:chExt cx="711735" cy="1163950"/>
          </a:xfrm>
        </p:grpSpPr>
        <p:pic>
          <p:nvPicPr>
            <p:cNvPr id="17" name="Picture 16">
              <a:extLst>
                <a:ext uri="{FF2B5EF4-FFF2-40B4-BE49-F238E27FC236}">
                  <a16:creationId xmlns:a16="http://schemas.microsoft.com/office/drawing/2014/main" id="{59A800EE-2BB7-4B41-BF0A-39A0B9AEC145}"/>
                </a:ext>
              </a:extLst>
            </p:cNvPr>
            <p:cNvPicPr>
              <a:picLocks noChangeAspect="1"/>
            </p:cNvPicPr>
            <p:nvPr/>
          </p:nvPicPr>
          <p:blipFill>
            <a:blip r:embed="rId5"/>
            <a:stretch>
              <a:fillRect/>
            </a:stretch>
          </p:blipFill>
          <p:spPr>
            <a:xfrm>
              <a:off x="9149040" y="1875578"/>
              <a:ext cx="711735" cy="683069"/>
            </a:xfrm>
            <a:prstGeom prst="rect">
              <a:avLst/>
            </a:prstGeom>
          </p:spPr>
        </p:pic>
        <p:sp>
          <p:nvSpPr>
            <p:cNvPr id="2" name="TextBox 1">
              <a:extLst>
                <a:ext uri="{FF2B5EF4-FFF2-40B4-BE49-F238E27FC236}">
                  <a16:creationId xmlns:a16="http://schemas.microsoft.com/office/drawing/2014/main" id="{CB6CB43A-C095-42E8-92AC-1360923A5458}"/>
                </a:ext>
              </a:extLst>
            </p:cNvPr>
            <p:cNvSpPr txBox="1"/>
            <p:nvPr/>
          </p:nvSpPr>
          <p:spPr>
            <a:xfrm>
              <a:off x="9149040" y="2577863"/>
              <a:ext cx="711735" cy="461665"/>
            </a:xfrm>
            <a:prstGeom prst="rect">
              <a:avLst/>
            </a:prstGeom>
            <a:noFill/>
          </p:spPr>
          <p:txBody>
            <a:bodyPr wrap="square" rtlCol="0">
              <a:spAutoFit/>
            </a:bodyPr>
            <a:lstStyle/>
            <a:p>
              <a:pPr algn="ctr"/>
              <a:r>
                <a:rPr lang="en-US" sz="2400" dirty="0"/>
                <a:t>elm</a:t>
              </a:r>
            </a:p>
          </p:txBody>
        </p:sp>
      </p:grpSp>
      <p:grpSp>
        <p:nvGrpSpPr>
          <p:cNvPr id="5" name="Group 4">
            <a:extLst>
              <a:ext uri="{FF2B5EF4-FFF2-40B4-BE49-F238E27FC236}">
                <a16:creationId xmlns:a16="http://schemas.microsoft.com/office/drawing/2014/main" id="{048D7CC0-7F16-4D19-86AA-ACD475143540}"/>
              </a:ext>
            </a:extLst>
          </p:cNvPr>
          <p:cNvGrpSpPr/>
          <p:nvPr/>
        </p:nvGrpSpPr>
        <p:grpSpPr>
          <a:xfrm>
            <a:off x="9504907" y="3973132"/>
            <a:ext cx="1108894" cy="1626145"/>
            <a:chOff x="9504907" y="3973132"/>
            <a:chExt cx="1108894" cy="1626145"/>
          </a:xfrm>
        </p:grpSpPr>
        <p:pic>
          <p:nvPicPr>
            <p:cNvPr id="16" name="Picture 15">
              <a:extLst>
                <a:ext uri="{FF2B5EF4-FFF2-40B4-BE49-F238E27FC236}">
                  <a16:creationId xmlns:a16="http://schemas.microsoft.com/office/drawing/2014/main" id="{B4B88871-85ED-4E53-9145-2D2F3A4C0B74}"/>
                </a:ext>
              </a:extLst>
            </p:cNvPr>
            <p:cNvPicPr>
              <a:picLocks noChangeAspect="1"/>
            </p:cNvPicPr>
            <p:nvPr/>
          </p:nvPicPr>
          <p:blipFill>
            <a:blip r:embed="rId6"/>
            <a:stretch>
              <a:fillRect/>
            </a:stretch>
          </p:blipFill>
          <p:spPr>
            <a:xfrm>
              <a:off x="9504908" y="4472374"/>
              <a:ext cx="1108893" cy="1126903"/>
            </a:xfrm>
            <a:prstGeom prst="rect">
              <a:avLst/>
            </a:prstGeom>
          </p:spPr>
        </p:pic>
        <p:sp>
          <p:nvSpPr>
            <p:cNvPr id="3" name="TextBox 2">
              <a:extLst>
                <a:ext uri="{FF2B5EF4-FFF2-40B4-BE49-F238E27FC236}">
                  <a16:creationId xmlns:a16="http://schemas.microsoft.com/office/drawing/2014/main" id="{E2CB8C6C-7D4B-4AF7-BE61-00AED3904BA4}"/>
                </a:ext>
              </a:extLst>
            </p:cNvPr>
            <p:cNvSpPr txBox="1"/>
            <p:nvPr/>
          </p:nvSpPr>
          <p:spPr>
            <a:xfrm>
              <a:off x="9504907" y="3973132"/>
              <a:ext cx="1108892" cy="461665"/>
            </a:xfrm>
            <a:prstGeom prst="rect">
              <a:avLst/>
            </a:prstGeom>
            <a:noFill/>
          </p:spPr>
          <p:txBody>
            <a:bodyPr wrap="square" rtlCol="0">
              <a:spAutoFit/>
            </a:bodyPr>
            <a:lstStyle/>
            <a:p>
              <a:pPr algn="ctr"/>
              <a:r>
                <a:rPr lang="en-US" sz="2400" dirty="0"/>
                <a:t>reason</a:t>
              </a:r>
            </a:p>
          </p:txBody>
        </p:sp>
      </p:grpSp>
    </p:spTree>
    <p:extLst>
      <p:ext uri="{BB962C8B-B14F-4D97-AF65-F5344CB8AC3E}">
        <p14:creationId xmlns:p14="http://schemas.microsoft.com/office/powerpoint/2010/main" val="142107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1EF3B-EB8A-4406-BE38-4C2BBDDF344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What is TypeScript?</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Image result for typescript logo">
            <a:extLst>
              <a:ext uri="{FF2B5EF4-FFF2-40B4-BE49-F238E27FC236}">
                <a16:creationId xmlns:a16="http://schemas.microsoft.com/office/drawing/2014/main" id="{2E6EED4A-4DD8-4914-A67D-1B344D497F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382" y="720993"/>
            <a:ext cx="4047843" cy="404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43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arcode"/>
          <p:cNvPicPr>
            <a:picLocks noGrp="1" noChangeAspect="1" noChangeArrowheads="1"/>
          </p:cNvPicPr>
          <p:nvPr>
            <p:ph sz="quarter" idx="1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7532" y="2738645"/>
            <a:ext cx="1530296" cy="1530296"/>
          </a:xfrm>
        </p:spPr>
      </p:pic>
      <p:sp>
        <p:nvSpPr>
          <p:cNvPr id="5" name="Text Placeholder 4"/>
          <p:cNvSpPr>
            <a:spLocks noGrp="1"/>
          </p:cNvSpPr>
          <p:nvPr>
            <p:ph type="body" sz="quarter" idx="15"/>
          </p:nvPr>
        </p:nvSpPr>
        <p:spPr>
          <a:xfrm>
            <a:off x="698769" y="5016382"/>
            <a:ext cx="3296065" cy="1231106"/>
          </a:xfrm>
        </p:spPr>
        <p:txBody>
          <a:bodyPr/>
          <a:lstStyle/>
          <a:p>
            <a:pPr marL="0" lvl="1" indent="0" algn="ctr">
              <a:buNone/>
            </a:pPr>
            <a:r>
              <a:rPr lang="en-US" dirty="0"/>
              <a:t>Typed</a:t>
            </a:r>
          </a:p>
        </p:txBody>
      </p:sp>
      <p:sp>
        <p:nvSpPr>
          <p:cNvPr id="6" name="Text Placeholder 5"/>
          <p:cNvSpPr>
            <a:spLocks noGrp="1"/>
          </p:cNvSpPr>
          <p:nvPr>
            <p:ph type="body" sz="quarter" idx="18"/>
          </p:nvPr>
        </p:nvSpPr>
        <p:spPr>
          <a:xfrm>
            <a:off x="4291831" y="5016382"/>
            <a:ext cx="3296065" cy="1231106"/>
          </a:xfrm>
        </p:spPr>
        <p:txBody>
          <a:bodyPr/>
          <a:lstStyle/>
          <a:p>
            <a:pPr marL="0" lvl="1" indent="0" algn="ctr">
              <a:buNone/>
            </a:pPr>
            <a:r>
              <a:rPr lang="en-US" dirty="0"/>
              <a:t>Superset of JavaScript</a:t>
            </a:r>
          </a:p>
        </p:txBody>
      </p:sp>
      <p:sp>
        <p:nvSpPr>
          <p:cNvPr id="7" name="Text Placeholder 6"/>
          <p:cNvSpPr>
            <a:spLocks noGrp="1"/>
          </p:cNvSpPr>
          <p:nvPr>
            <p:ph type="body" sz="quarter" idx="19"/>
          </p:nvPr>
        </p:nvSpPr>
        <p:spPr>
          <a:xfrm>
            <a:off x="8197166" y="5016382"/>
            <a:ext cx="3296065" cy="1231106"/>
          </a:xfrm>
        </p:spPr>
        <p:txBody>
          <a:bodyPr/>
          <a:lstStyle/>
          <a:p>
            <a:pPr marL="0" lvl="1" indent="0" algn="ctr">
              <a:buNone/>
            </a:pPr>
            <a:r>
              <a:rPr lang="en-US" dirty="0"/>
              <a:t>Advanced Features</a:t>
            </a:r>
          </a:p>
        </p:txBody>
      </p:sp>
      <p:pic>
        <p:nvPicPr>
          <p:cNvPr id="22" name="Content Placeholder 10"/>
          <p:cNvPicPr>
            <a:picLocks noGrp="1" noChangeAspect="1"/>
          </p:cNvPicPr>
          <p:nvPr>
            <p:ph sz="quarter" idx="13"/>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0615" y="2426750"/>
            <a:ext cx="2698498" cy="2095855"/>
          </a:xfrm>
        </p:spPr>
      </p:pic>
      <p:pic>
        <p:nvPicPr>
          <p:cNvPr id="1030" name="Picture 6" descr="Tools"/>
          <p:cNvPicPr>
            <a:picLocks noGrp="1" noChangeAspect="1" noChangeArrowheads="1"/>
          </p:cNvPicPr>
          <p:nvPr>
            <p:ph sz="quarter" idx="14"/>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8767101" y="2537926"/>
            <a:ext cx="2022757" cy="20227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9BAA0A0-490A-44C5-8471-3EFBF34C68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9090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C3BA3996-1314-43D5-A1B6-FC9EBCDD73F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Common Types</a:t>
            </a:r>
          </a:p>
        </p:txBody>
      </p:sp>
      <p:sp>
        <p:nvSpPr>
          <p:cNvPr id="10" name="Text Placeholder 9">
            <a:extLst>
              <a:ext uri="{FF2B5EF4-FFF2-40B4-BE49-F238E27FC236}">
                <a16:creationId xmlns:a16="http://schemas.microsoft.com/office/drawing/2014/main" id="{84E0F931-6D10-4996-83F7-EE4BC6129A35}"/>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9" name="Straight Connector 18">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32788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9103B29-0DAF-45E2-94AA-946C2EAEC48E}"/>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en-US" sz="3600" dirty="0">
                <a:solidFill>
                  <a:srgbClr val="262626"/>
                </a:solidFill>
              </a:rPr>
              <a:t>string Type</a:t>
            </a:r>
          </a:p>
        </p:txBody>
      </p:sp>
      <p:pic>
        <p:nvPicPr>
          <p:cNvPr id="4" name="Picture 3">
            <a:extLst>
              <a:ext uri="{FF2B5EF4-FFF2-40B4-BE49-F238E27FC236}">
                <a16:creationId xmlns:a16="http://schemas.microsoft.com/office/drawing/2014/main" id="{69C5B5F6-E54D-4466-9424-686E0246FD36}"/>
              </a:ext>
            </a:extLst>
          </p:cNvPr>
          <p:cNvPicPr>
            <a:picLocks noChangeAspect="1"/>
          </p:cNvPicPr>
          <p:nvPr/>
        </p:nvPicPr>
        <p:blipFill>
          <a:blip r:embed="rId2"/>
          <a:stretch>
            <a:fillRect/>
          </a:stretch>
        </p:blipFill>
        <p:spPr>
          <a:xfrm>
            <a:off x="1479550" y="1467969"/>
            <a:ext cx="9232900" cy="1154111"/>
          </a:xfrm>
          <a:prstGeom prst="rect">
            <a:avLst/>
          </a:prstGeom>
        </p:spPr>
      </p:pic>
      <p:sp>
        <p:nvSpPr>
          <p:cNvPr id="3" name="Content Placeholder 2">
            <a:extLst>
              <a:ext uri="{FF2B5EF4-FFF2-40B4-BE49-F238E27FC236}">
                <a16:creationId xmlns:a16="http://schemas.microsoft.com/office/drawing/2014/main" id="{386C5891-6E4B-4508-ADA7-EBEE98A1AAE2}"/>
              </a:ext>
            </a:extLst>
          </p:cNvPr>
          <p:cNvSpPr>
            <a:spLocks noGrp="1"/>
          </p:cNvSpPr>
          <p:nvPr>
            <p:ph idx="1"/>
          </p:nvPr>
        </p:nvSpPr>
        <p:spPr>
          <a:xfrm>
            <a:off x="3060700" y="4889365"/>
            <a:ext cx="6070600" cy="1351423"/>
          </a:xfrm>
        </p:spPr>
        <p:txBody>
          <a:bodyPr>
            <a:normAutofit/>
          </a:bodyPr>
          <a:lstStyle/>
          <a:p>
            <a:endParaRPr lang="en-US" sz="1800">
              <a:solidFill>
                <a:schemeClr val="bg1"/>
              </a:solidFill>
            </a:endParaRPr>
          </a:p>
        </p:txBody>
      </p:sp>
    </p:spTree>
    <p:extLst>
      <p:ext uri="{BB962C8B-B14F-4D97-AF65-F5344CB8AC3E}">
        <p14:creationId xmlns:p14="http://schemas.microsoft.com/office/powerpoint/2010/main" val="717237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9D600C6-FABF-46FD-AE69-02BB9D9ECB5C}"/>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en-US" sz="3600" dirty="0">
                <a:solidFill>
                  <a:srgbClr val="262626"/>
                </a:solidFill>
              </a:rPr>
              <a:t>object Type</a:t>
            </a:r>
          </a:p>
        </p:txBody>
      </p:sp>
      <p:pic>
        <p:nvPicPr>
          <p:cNvPr id="4" name="Picture 3">
            <a:extLst>
              <a:ext uri="{FF2B5EF4-FFF2-40B4-BE49-F238E27FC236}">
                <a16:creationId xmlns:a16="http://schemas.microsoft.com/office/drawing/2014/main" id="{F7ED7531-930E-4C30-AEFD-4530378426B1}"/>
              </a:ext>
            </a:extLst>
          </p:cNvPr>
          <p:cNvPicPr>
            <a:picLocks noChangeAspect="1"/>
          </p:cNvPicPr>
          <p:nvPr/>
        </p:nvPicPr>
        <p:blipFill>
          <a:blip r:embed="rId2"/>
          <a:stretch>
            <a:fillRect/>
          </a:stretch>
        </p:blipFill>
        <p:spPr>
          <a:xfrm>
            <a:off x="1479550" y="1571838"/>
            <a:ext cx="9232900" cy="946373"/>
          </a:xfrm>
          <a:prstGeom prst="rect">
            <a:avLst/>
          </a:prstGeom>
        </p:spPr>
      </p:pic>
      <p:sp>
        <p:nvSpPr>
          <p:cNvPr id="3" name="Content Placeholder 2">
            <a:extLst>
              <a:ext uri="{FF2B5EF4-FFF2-40B4-BE49-F238E27FC236}">
                <a16:creationId xmlns:a16="http://schemas.microsoft.com/office/drawing/2014/main" id="{75641CA3-C139-4DB6-B57E-6C55FEA1E9BB}"/>
              </a:ext>
            </a:extLst>
          </p:cNvPr>
          <p:cNvSpPr>
            <a:spLocks noGrp="1"/>
          </p:cNvSpPr>
          <p:nvPr>
            <p:ph idx="1"/>
          </p:nvPr>
        </p:nvSpPr>
        <p:spPr>
          <a:xfrm>
            <a:off x="3060700" y="4889365"/>
            <a:ext cx="6070600" cy="1351423"/>
          </a:xfrm>
        </p:spPr>
        <p:txBody>
          <a:bodyPr>
            <a:normAutofit/>
          </a:bodyPr>
          <a:lstStyle/>
          <a:p>
            <a:endParaRPr lang="en-US" sz="1800">
              <a:solidFill>
                <a:schemeClr val="bg1"/>
              </a:solidFill>
            </a:endParaRPr>
          </a:p>
        </p:txBody>
      </p:sp>
    </p:spTree>
    <p:extLst>
      <p:ext uri="{BB962C8B-B14F-4D97-AF65-F5344CB8AC3E}">
        <p14:creationId xmlns:p14="http://schemas.microsoft.com/office/powerpoint/2010/main" val="1561535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33791A9-E450-44AF-95A9-62BAE6B21A61}"/>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en-US" sz="3600">
                <a:solidFill>
                  <a:srgbClr val="262626"/>
                </a:solidFill>
              </a:rPr>
              <a:t>array Type</a:t>
            </a:r>
            <a:endParaRPr lang="en-US" sz="3600" dirty="0">
              <a:solidFill>
                <a:srgbClr val="262626"/>
              </a:solidFill>
            </a:endParaRPr>
          </a:p>
        </p:txBody>
      </p:sp>
      <p:pic>
        <p:nvPicPr>
          <p:cNvPr id="4" name="Picture 3">
            <a:extLst>
              <a:ext uri="{FF2B5EF4-FFF2-40B4-BE49-F238E27FC236}">
                <a16:creationId xmlns:a16="http://schemas.microsoft.com/office/drawing/2014/main" id="{6567F781-6CDF-435E-B221-BDDF9C88C60A}"/>
              </a:ext>
            </a:extLst>
          </p:cNvPr>
          <p:cNvPicPr>
            <a:picLocks noChangeAspect="1"/>
          </p:cNvPicPr>
          <p:nvPr/>
        </p:nvPicPr>
        <p:blipFill>
          <a:blip r:embed="rId2"/>
          <a:stretch>
            <a:fillRect/>
          </a:stretch>
        </p:blipFill>
        <p:spPr>
          <a:xfrm>
            <a:off x="2603557" y="866326"/>
            <a:ext cx="6984885" cy="2357398"/>
          </a:xfrm>
          <a:prstGeom prst="rect">
            <a:avLst/>
          </a:prstGeom>
        </p:spPr>
      </p:pic>
      <p:sp>
        <p:nvSpPr>
          <p:cNvPr id="3" name="Content Placeholder 2">
            <a:extLst>
              <a:ext uri="{FF2B5EF4-FFF2-40B4-BE49-F238E27FC236}">
                <a16:creationId xmlns:a16="http://schemas.microsoft.com/office/drawing/2014/main" id="{C49B1632-699B-4DDE-A47F-F44A4C9DA913}"/>
              </a:ext>
            </a:extLst>
          </p:cNvPr>
          <p:cNvSpPr>
            <a:spLocks noGrp="1"/>
          </p:cNvSpPr>
          <p:nvPr>
            <p:ph idx="1"/>
          </p:nvPr>
        </p:nvSpPr>
        <p:spPr>
          <a:xfrm>
            <a:off x="3060700" y="4889365"/>
            <a:ext cx="6070600" cy="1351423"/>
          </a:xfrm>
        </p:spPr>
        <p:txBody>
          <a:bodyPr>
            <a:normAutofit/>
          </a:bodyPr>
          <a:lstStyle/>
          <a:p>
            <a:endParaRPr lang="en-US" sz="1800">
              <a:solidFill>
                <a:schemeClr val="bg1"/>
              </a:solidFill>
            </a:endParaRPr>
          </a:p>
        </p:txBody>
      </p:sp>
    </p:spTree>
    <p:extLst>
      <p:ext uri="{BB962C8B-B14F-4D97-AF65-F5344CB8AC3E}">
        <p14:creationId xmlns:p14="http://schemas.microsoft.com/office/powerpoint/2010/main" val="256212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2C3D7479-CDF4-4DFA-B69B-870F8FB8DA3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err="1">
                <a:solidFill>
                  <a:srgbClr val="FFFFFF"/>
                </a:solidFill>
                <a:latin typeface="Dank Mono" panose="00000509000000000000" pitchFamily="49" charset="0"/>
              </a:rPr>
              <a:t>typeof</a:t>
            </a:r>
            <a:r>
              <a:rPr lang="en-US" sz="5400" kern="1200" dirty="0">
                <a:solidFill>
                  <a:srgbClr val="FFFFFF"/>
                </a:solidFill>
                <a:latin typeface="+mj-lt"/>
                <a:ea typeface="+mj-ea"/>
                <a:cs typeface="+mj-cs"/>
              </a:rPr>
              <a:t> Keyword</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A1845C-39D0-4DA6-AD96-D748019FE50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D6361D-FC9F-4539-9636-A0D1AAA467AD}"/>
              </a:ext>
            </a:extLst>
          </p:cNvPr>
          <p:cNvPicPr>
            <a:picLocks noChangeAspect="1"/>
          </p:cNvPicPr>
          <p:nvPr/>
        </p:nvPicPr>
        <p:blipFill>
          <a:blip r:embed="rId2"/>
          <a:stretch>
            <a:fillRect/>
          </a:stretch>
        </p:blipFill>
        <p:spPr>
          <a:xfrm>
            <a:off x="485775" y="488022"/>
            <a:ext cx="11220450" cy="847725"/>
          </a:xfrm>
          <a:prstGeom prst="rect">
            <a:avLst/>
          </a:prstGeom>
        </p:spPr>
      </p:pic>
      <p:pic>
        <p:nvPicPr>
          <p:cNvPr id="5" name="Picture 4">
            <a:extLst>
              <a:ext uri="{FF2B5EF4-FFF2-40B4-BE49-F238E27FC236}">
                <a16:creationId xmlns:a16="http://schemas.microsoft.com/office/drawing/2014/main" id="{511CBF4D-8A70-43C9-8299-3D4514B62985}"/>
              </a:ext>
            </a:extLst>
          </p:cNvPr>
          <p:cNvPicPr>
            <a:picLocks noChangeAspect="1"/>
          </p:cNvPicPr>
          <p:nvPr/>
        </p:nvPicPr>
        <p:blipFill>
          <a:blip r:embed="rId3"/>
          <a:stretch>
            <a:fillRect/>
          </a:stretch>
        </p:blipFill>
        <p:spPr>
          <a:xfrm>
            <a:off x="1538287" y="1772016"/>
            <a:ext cx="9115425" cy="904875"/>
          </a:xfrm>
          <a:prstGeom prst="rect">
            <a:avLst/>
          </a:prstGeom>
        </p:spPr>
      </p:pic>
      <p:pic>
        <p:nvPicPr>
          <p:cNvPr id="6" name="Picture 5">
            <a:extLst>
              <a:ext uri="{FF2B5EF4-FFF2-40B4-BE49-F238E27FC236}">
                <a16:creationId xmlns:a16="http://schemas.microsoft.com/office/drawing/2014/main" id="{C0C0BE92-4050-45A0-989D-DC7AE664E25D}"/>
              </a:ext>
            </a:extLst>
          </p:cNvPr>
          <p:cNvPicPr>
            <a:picLocks noChangeAspect="1"/>
          </p:cNvPicPr>
          <p:nvPr/>
        </p:nvPicPr>
        <p:blipFill>
          <a:blip r:embed="rId4"/>
          <a:stretch>
            <a:fillRect/>
          </a:stretch>
        </p:blipFill>
        <p:spPr>
          <a:xfrm>
            <a:off x="166686" y="3096382"/>
            <a:ext cx="11858625" cy="857250"/>
          </a:xfrm>
          <a:prstGeom prst="rect">
            <a:avLst/>
          </a:prstGeom>
        </p:spPr>
      </p:pic>
    </p:spTree>
    <p:extLst>
      <p:ext uri="{BB962C8B-B14F-4D97-AF65-F5344CB8AC3E}">
        <p14:creationId xmlns:p14="http://schemas.microsoft.com/office/powerpoint/2010/main" val="425804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5C19BBE-086D-441D-AFB9-4961CA6CEBB3}"/>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Generics</a:t>
            </a:r>
          </a:p>
        </p:txBody>
      </p:sp>
      <p:sp>
        <p:nvSpPr>
          <p:cNvPr id="5" name="Text Placeholder 4">
            <a:extLst>
              <a:ext uri="{FF2B5EF4-FFF2-40B4-BE49-F238E27FC236}">
                <a16:creationId xmlns:a16="http://schemas.microsoft.com/office/drawing/2014/main" id="{0BD88C74-7C37-46CA-AD6D-1157E819474B}"/>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7227771"/>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17B891C-461E-4907-A4D0-20B2369E3017}"/>
              </a:ext>
            </a:extLst>
          </p:cNvPr>
          <p:cNvPicPr>
            <a:picLocks noChangeAspect="1"/>
          </p:cNvPicPr>
          <p:nvPr/>
        </p:nvPicPr>
        <p:blipFill>
          <a:blip r:embed="rId2"/>
          <a:stretch>
            <a:fillRect/>
          </a:stretch>
        </p:blipFill>
        <p:spPr>
          <a:xfrm>
            <a:off x="311758" y="4245327"/>
            <a:ext cx="5426764" cy="1858666"/>
          </a:xfrm>
          <a:prstGeom prst="rect">
            <a:avLst/>
          </a:prstGeom>
        </p:spPr>
      </p:pic>
      <p:pic>
        <p:nvPicPr>
          <p:cNvPr id="7" name="Picture 6">
            <a:extLst>
              <a:ext uri="{FF2B5EF4-FFF2-40B4-BE49-F238E27FC236}">
                <a16:creationId xmlns:a16="http://schemas.microsoft.com/office/drawing/2014/main" id="{B05A2801-6169-4C8A-82E6-55EF15F8CE03}"/>
              </a:ext>
            </a:extLst>
          </p:cNvPr>
          <p:cNvPicPr>
            <a:picLocks noChangeAspect="1"/>
          </p:cNvPicPr>
          <p:nvPr/>
        </p:nvPicPr>
        <p:blipFill>
          <a:blip r:embed="rId3"/>
          <a:stretch>
            <a:fillRect/>
          </a:stretch>
        </p:blipFill>
        <p:spPr>
          <a:xfrm>
            <a:off x="349858" y="1142180"/>
            <a:ext cx="5426764" cy="1098920"/>
          </a:xfrm>
          <a:prstGeom prst="rect">
            <a:avLst/>
          </a:prstGeom>
        </p:spPr>
      </p:pic>
      <p:sp>
        <p:nvSpPr>
          <p:cNvPr id="40"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8C0B8210-AA1D-4CDA-8F12-C6E5D290ABBA}"/>
              </a:ext>
            </a:extLst>
          </p:cNvPr>
          <p:cNvPicPr>
            <a:picLocks noGrp="1" noChangeAspect="1"/>
          </p:cNvPicPr>
          <p:nvPr>
            <p:ph idx="1"/>
          </p:nvPr>
        </p:nvPicPr>
        <p:blipFill>
          <a:blip r:embed="rId4"/>
          <a:stretch>
            <a:fillRect/>
          </a:stretch>
        </p:blipFill>
        <p:spPr>
          <a:xfrm>
            <a:off x="6308034" y="1538729"/>
            <a:ext cx="5426764" cy="3635931"/>
          </a:xfrm>
          <a:prstGeom prst="rect">
            <a:avLst/>
          </a:prstGeom>
        </p:spPr>
      </p:pic>
    </p:spTree>
    <p:extLst>
      <p:ext uri="{BB962C8B-B14F-4D97-AF65-F5344CB8AC3E}">
        <p14:creationId xmlns:p14="http://schemas.microsoft.com/office/powerpoint/2010/main" val="25939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3676-5D0D-4554-AAB9-59F3BB0B22AF}"/>
              </a:ext>
            </a:extLst>
          </p:cNvPr>
          <p:cNvSpPr>
            <a:spLocks noGrp="1"/>
          </p:cNvSpPr>
          <p:nvPr>
            <p:ph type="title"/>
          </p:nvPr>
        </p:nvSpPr>
        <p:spPr>
          <a:xfrm>
            <a:off x="6653600" y="1396289"/>
            <a:ext cx="5006336" cy="1325563"/>
          </a:xfrm>
        </p:spPr>
        <p:txBody>
          <a:bodyPr>
            <a:normAutofit/>
          </a:bodyPr>
          <a:lstStyle/>
          <a:p>
            <a:endParaRPr lang="en-US" dirty="0"/>
          </a:p>
        </p:txBody>
      </p:sp>
      <p:sp>
        <p:nvSpPr>
          <p:cNvPr id="3076"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7" name="Freeform: Shape 7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Image result for java logo">
            <a:extLst>
              <a:ext uri="{FF2B5EF4-FFF2-40B4-BE49-F238E27FC236}">
                <a16:creationId xmlns:a16="http://schemas.microsoft.com/office/drawing/2014/main" id="{E19ACA92-6872-402B-8A03-49E95C2CB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789" y="286808"/>
            <a:ext cx="2638178" cy="48185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E2E67DF-178A-4F10-A7DF-6958587036E5}"/>
              </a:ext>
            </a:extLst>
          </p:cNvPr>
          <p:cNvSpPr>
            <a:spLocks noGrp="1"/>
          </p:cNvSpPr>
          <p:nvPr>
            <p:ph idx="1"/>
          </p:nvPr>
        </p:nvSpPr>
        <p:spPr>
          <a:xfrm>
            <a:off x="6658044" y="2871982"/>
            <a:ext cx="5006336" cy="3181684"/>
          </a:xfrm>
        </p:spPr>
        <p:txBody>
          <a:bodyPr anchor="t">
            <a:normAutofit/>
          </a:bodyPr>
          <a:lstStyle/>
          <a:p>
            <a:r>
              <a:rPr lang="en-US" sz="4800" dirty="0"/>
              <a:t>Strongly-Typed</a:t>
            </a:r>
          </a:p>
          <a:p>
            <a:r>
              <a:rPr lang="en-US" sz="4800" dirty="0"/>
              <a:t>Open-source</a:t>
            </a:r>
          </a:p>
          <a:p>
            <a:r>
              <a:rPr lang="en-US" sz="4800" dirty="0"/>
              <a:t>First language introduction</a:t>
            </a:r>
          </a:p>
        </p:txBody>
      </p:sp>
    </p:spTree>
    <p:extLst>
      <p:ext uri="{BB962C8B-B14F-4D97-AF65-F5344CB8AC3E}">
        <p14:creationId xmlns:p14="http://schemas.microsoft.com/office/powerpoint/2010/main" val="194637863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E286E3D-F1C0-40CF-8F1D-BA4EF1B875B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Tooling Assistance</a:t>
            </a:r>
          </a:p>
        </p:txBody>
      </p:sp>
      <p:sp>
        <p:nvSpPr>
          <p:cNvPr id="5" name="Text Placeholder 4">
            <a:extLst>
              <a:ext uri="{FF2B5EF4-FFF2-40B4-BE49-F238E27FC236}">
                <a16:creationId xmlns:a16="http://schemas.microsoft.com/office/drawing/2014/main" id="{EAAD47E2-2E35-45F9-9DDA-782B5B77B2D6}"/>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36297"/>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Auto-Correction Suggestion</a:t>
            </a:r>
          </a:p>
        </p:txBody>
      </p:sp>
      <p:pic>
        <p:nvPicPr>
          <p:cNvPr id="5" name="did-you-mean-autocorrection">
            <a:hlinkClick r:id="" action="ppaction://media"/>
            <a:extLst>
              <a:ext uri="{FF2B5EF4-FFF2-40B4-BE49-F238E27FC236}">
                <a16:creationId xmlns:a16="http://schemas.microsoft.com/office/drawing/2014/main" id="{EBCFD0E0-D76D-4120-A0AC-D5EF6241E4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332179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In-line documentation</a:t>
            </a:r>
          </a:p>
        </p:txBody>
      </p:sp>
      <p:pic>
        <p:nvPicPr>
          <p:cNvPr id="6" name="library component types">
            <a:hlinkClick r:id="" action="ppaction://media"/>
            <a:extLst>
              <a:ext uri="{FF2B5EF4-FFF2-40B4-BE49-F238E27FC236}">
                <a16:creationId xmlns:a16="http://schemas.microsoft.com/office/drawing/2014/main" id="{C78EFFDB-08BA-4272-9DF7-A771B200B8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1825" y="1825625"/>
            <a:ext cx="8388350" cy="4351338"/>
          </a:xfrm>
        </p:spPr>
      </p:pic>
    </p:spTree>
    <p:extLst>
      <p:ext uri="{BB962C8B-B14F-4D97-AF65-F5344CB8AC3E}">
        <p14:creationId xmlns:p14="http://schemas.microsoft.com/office/powerpoint/2010/main" val="394727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Renaming Across Files</a:t>
            </a:r>
          </a:p>
        </p:txBody>
      </p:sp>
      <p:pic>
        <p:nvPicPr>
          <p:cNvPr id="6" name="renaming-props">
            <a:hlinkClick r:id="" action="ppaction://media"/>
            <a:extLst>
              <a:ext uri="{FF2B5EF4-FFF2-40B4-BE49-F238E27FC236}">
                <a16:creationId xmlns:a16="http://schemas.microsoft.com/office/drawing/2014/main" id="{9C70DC84-60FC-4339-99FE-A04E95854C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6328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Type Inference</a:t>
            </a:r>
          </a:p>
        </p:txBody>
      </p:sp>
      <p:pic>
        <p:nvPicPr>
          <p:cNvPr id="5" name="infer_types_from_usage">
            <a:hlinkClick r:id="" action="ppaction://media"/>
            <a:extLst>
              <a:ext uri="{FF2B5EF4-FFF2-40B4-BE49-F238E27FC236}">
                <a16:creationId xmlns:a16="http://schemas.microsoft.com/office/drawing/2014/main" id="{600AEDA3-B518-42A0-A846-81772F5D6E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3025" y="1825625"/>
            <a:ext cx="6965950" cy="4351338"/>
          </a:xfrm>
        </p:spPr>
      </p:pic>
    </p:spTree>
    <p:extLst>
      <p:ext uri="{BB962C8B-B14F-4D97-AF65-F5344CB8AC3E}">
        <p14:creationId xmlns:p14="http://schemas.microsoft.com/office/powerpoint/2010/main" val="74985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BDE2-BE90-40AE-BAED-80A602F8926E}"/>
              </a:ext>
            </a:extLst>
          </p:cNvPr>
          <p:cNvSpPr>
            <a:spLocks noGrp="1"/>
          </p:cNvSpPr>
          <p:nvPr>
            <p:ph type="title"/>
          </p:nvPr>
        </p:nvSpPr>
        <p:spPr/>
        <p:txBody>
          <a:bodyPr/>
          <a:lstStyle/>
          <a:p>
            <a:endParaRPr lang="en-US"/>
          </a:p>
        </p:txBody>
      </p:sp>
      <p:pic>
        <p:nvPicPr>
          <p:cNvPr id="5" name="Content Placeholder 4" descr="A close up of a sign&#10;&#10;Description automatically generated">
            <a:extLst>
              <a:ext uri="{FF2B5EF4-FFF2-40B4-BE49-F238E27FC236}">
                <a16:creationId xmlns:a16="http://schemas.microsoft.com/office/drawing/2014/main" id="{72EF0744-DF77-467E-8E24-9637471846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049" b="5053"/>
          <a:stretch/>
        </p:blipFill>
        <p:spPr>
          <a:xfrm>
            <a:off x="324385" y="2993889"/>
            <a:ext cx="11543230" cy="1071154"/>
          </a:xfrm>
        </p:spPr>
      </p:pic>
    </p:spTree>
    <p:extLst>
      <p:ext uri="{BB962C8B-B14F-4D97-AF65-F5344CB8AC3E}">
        <p14:creationId xmlns:p14="http://schemas.microsoft.com/office/powerpoint/2010/main" val="3887536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7395A-28CB-4545-B85C-822DEFA11FCD}"/>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How do I get started?</a:t>
            </a:r>
          </a:p>
        </p:txBody>
      </p:sp>
      <p:sp>
        <p:nvSpPr>
          <p:cNvPr id="3" name="Text Placeholder 2">
            <a:extLst>
              <a:ext uri="{FF2B5EF4-FFF2-40B4-BE49-F238E27FC236}">
                <a16:creationId xmlns:a16="http://schemas.microsoft.com/office/drawing/2014/main" id="{FAF3774D-4082-42AE-AA6E-258CE9BAD97F}"/>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13395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BE74-0B62-4332-A274-D6F5DED196FD}"/>
              </a:ext>
            </a:extLst>
          </p:cNvPr>
          <p:cNvSpPr>
            <a:spLocks noGrp="1"/>
          </p:cNvSpPr>
          <p:nvPr>
            <p:ph type="title"/>
          </p:nvPr>
        </p:nvSpPr>
        <p:spPr/>
        <p:txBody>
          <a:bodyPr>
            <a:normAutofit/>
          </a:bodyPr>
          <a:lstStyle/>
          <a:p>
            <a:endParaRPr lang="en-US" sz="6600" dirty="0"/>
          </a:p>
        </p:txBody>
      </p:sp>
      <p:sp>
        <p:nvSpPr>
          <p:cNvPr id="3" name="Content Placeholder 2">
            <a:extLst>
              <a:ext uri="{FF2B5EF4-FFF2-40B4-BE49-F238E27FC236}">
                <a16:creationId xmlns:a16="http://schemas.microsoft.com/office/drawing/2014/main" id="{1EE02200-E3A9-4EA1-A59C-3703644DA8CC}"/>
              </a:ext>
            </a:extLst>
          </p:cNvPr>
          <p:cNvSpPr>
            <a:spLocks noGrp="1"/>
          </p:cNvSpPr>
          <p:nvPr>
            <p:ph idx="1"/>
          </p:nvPr>
        </p:nvSpPr>
        <p:spPr/>
        <p:txBody>
          <a:bodyPr anchor="ctr"/>
          <a:lstStyle/>
          <a:p>
            <a:pPr marL="0" indent="0" algn="ctr">
              <a:buNone/>
            </a:pPr>
            <a:r>
              <a:rPr lang="en-US" sz="16600" dirty="0"/>
              <a:t>.</a:t>
            </a:r>
            <a:r>
              <a:rPr lang="en-US" sz="16600" dirty="0" err="1"/>
              <a:t>js</a:t>
            </a:r>
            <a:r>
              <a:rPr lang="en-US" sz="16600" dirty="0"/>
              <a:t>      .</a:t>
            </a:r>
            <a:r>
              <a:rPr lang="en-US" sz="16600" dirty="0" err="1"/>
              <a:t>tsx</a:t>
            </a:r>
            <a:endParaRPr lang="en-US" dirty="0"/>
          </a:p>
        </p:txBody>
      </p:sp>
      <p:sp>
        <p:nvSpPr>
          <p:cNvPr id="5" name="Arrow: Right 4">
            <a:extLst>
              <a:ext uri="{FF2B5EF4-FFF2-40B4-BE49-F238E27FC236}">
                <a16:creationId xmlns:a16="http://schemas.microsoft.com/office/drawing/2014/main" id="{D5E0EAE3-0FF7-4432-BF6C-ACE126D59CCE}"/>
              </a:ext>
            </a:extLst>
          </p:cNvPr>
          <p:cNvSpPr/>
          <p:nvPr/>
        </p:nvSpPr>
        <p:spPr>
          <a:xfrm>
            <a:off x="4661339" y="3223528"/>
            <a:ext cx="2107324" cy="1555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45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3366177" y="643466"/>
            <a:ext cx="5459645" cy="5571067"/>
          </a:xfrm>
          <a:prstGeom prst="rect">
            <a:avLst/>
          </a:prstGeom>
        </p:spPr>
      </p:pic>
    </p:spTree>
    <p:extLst>
      <p:ext uri="{BB962C8B-B14F-4D97-AF65-F5344CB8AC3E}">
        <p14:creationId xmlns:p14="http://schemas.microsoft.com/office/powerpoint/2010/main" val="4206415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C159-EA2B-4F99-AE66-70E7600AD88B}"/>
              </a:ext>
            </a:extLst>
          </p:cNvPr>
          <p:cNvSpPr>
            <a:spLocks noGrp="1"/>
          </p:cNvSpPr>
          <p:nvPr>
            <p:ph type="title"/>
          </p:nvPr>
        </p:nvSpPr>
        <p:spPr>
          <a:xfrm>
            <a:off x="6053668" y="803325"/>
            <a:ext cx="5314536" cy="1325563"/>
          </a:xfrm>
        </p:spPr>
        <p:txBody>
          <a:bodyPr>
            <a:normAutofit/>
          </a:bodyPr>
          <a:lstStyle/>
          <a:p>
            <a:r>
              <a:rPr lang="en-US" sz="6000" dirty="0"/>
              <a:t>Let’s discover…</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lp">
            <a:extLst>
              <a:ext uri="{FF2B5EF4-FFF2-40B4-BE49-F238E27FC236}">
                <a16:creationId xmlns:a16="http://schemas.microsoft.com/office/drawing/2014/main" id="{21D5CC13-AF5B-421E-B36B-0326D5792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B9069C12-BAEC-4CC7-990A-EA2F5B5AD3B2}"/>
              </a:ext>
            </a:extLst>
          </p:cNvPr>
          <p:cNvSpPr>
            <a:spLocks noGrp="1"/>
          </p:cNvSpPr>
          <p:nvPr>
            <p:ph idx="1"/>
          </p:nvPr>
        </p:nvSpPr>
        <p:spPr>
          <a:xfrm>
            <a:off x="6053667" y="2279018"/>
            <a:ext cx="5314543" cy="4060822"/>
          </a:xfrm>
        </p:spPr>
        <p:txBody>
          <a:bodyPr anchor="t">
            <a:normAutofit/>
          </a:bodyPr>
          <a:lstStyle/>
          <a:p>
            <a:pPr marL="0" indent="0">
              <a:buNone/>
            </a:pPr>
            <a:r>
              <a:rPr lang="en-US" sz="5400" dirty="0"/>
              <a:t>Why Types?</a:t>
            </a:r>
          </a:p>
          <a:p>
            <a:pPr marL="0" indent="0">
              <a:buNone/>
            </a:pPr>
            <a:r>
              <a:rPr lang="en-US" sz="5400" dirty="0"/>
              <a:t>Why TypeScript?</a:t>
            </a:r>
          </a:p>
          <a:p>
            <a:pPr marL="0" indent="0">
              <a:buNone/>
            </a:pPr>
            <a:r>
              <a:rPr lang="en-US" sz="5400" dirty="0"/>
              <a:t>Why GraphQL?</a:t>
            </a:r>
          </a:p>
        </p:txBody>
      </p:sp>
      <p:sp>
        <p:nvSpPr>
          <p:cNvPr id="5" name="TextBox 4">
            <a:extLst>
              <a:ext uri="{FF2B5EF4-FFF2-40B4-BE49-F238E27FC236}">
                <a16:creationId xmlns:a16="http://schemas.microsoft.com/office/drawing/2014/main" id="{2795F9BD-2206-43D1-AC7B-370532D65CEF}"/>
              </a:ext>
            </a:extLst>
          </p:cNvPr>
          <p:cNvSpPr txBox="1"/>
          <p:nvPr/>
        </p:nvSpPr>
        <p:spPr>
          <a:xfrm>
            <a:off x="6053667" y="4033614"/>
            <a:ext cx="4996045" cy="1117229"/>
          </a:xfrm>
          <a:prstGeom prst="rect">
            <a:avLst/>
          </a:prstGeom>
          <a:noFill/>
        </p:spPr>
        <p:txBody>
          <a:bodyPr wrap="square" rtlCol="0">
            <a:spAutoFit/>
          </a:bodyPr>
          <a:lstStyle/>
          <a:p>
            <a:pPr lvl="0" defTabSz="914400">
              <a:lnSpc>
                <a:spcPct val="90000"/>
              </a:lnSpc>
              <a:spcBef>
                <a:spcPts val="1000"/>
              </a:spcBef>
            </a:pPr>
            <a:r>
              <a:rPr lang="en-US" sz="5400" dirty="0">
                <a:solidFill>
                  <a:prstClr val="white"/>
                </a:solidFill>
              </a:rPr>
              <a:t>Why GraphQL?</a:t>
            </a:r>
          </a:p>
          <a:p>
            <a:endParaRPr lang="en-US" dirty="0"/>
          </a:p>
        </p:txBody>
      </p:sp>
    </p:spTree>
    <p:extLst>
      <p:ext uri="{BB962C8B-B14F-4D97-AF65-F5344CB8AC3E}">
        <p14:creationId xmlns:p14="http://schemas.microsoft.com/office/powerpoint/2010/main" val="2819766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595959"/>
                                      </p:to>
                                    </p:animClr>
                                    <p:animClr clrSpc="rgb" dir="cw">
                                      <p:cBhvr>
                                        <p:cTn id="7" dur="1000" fill="hold"/>
                                        <p:tgtEl>
                                          <p:spTgt spid="3">
                                            <p:txEl>
                                              <p:pRg st="0" end="0"/>
                                            </p:txEl>
                                          </p:spTgt>
                                        </p:tgtEl>
                                        <p:attrNameLst>
                                          <p:attrName>fillcolor</p:attrName>
                                        </p:attrNameLst>
                                      </p:cBhvr>
                                      <p:to>
                                        <a:srgbClr val="595959"/>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1000" fill="hold"/>
                                        <p:tgtEl>
                                          <p:spTgt spid="3">
                                            <p:txEl>
                                              <p:pRg st="1" end="1"/>
                                            </p:txEl>
                                          </p:spTgt>
                                        </p:tgtEl>
                                        <p:attrNameLst>
                                          <p:attrName>style.color</p:attrName>
                                        </p:attrNameLst>
                                      </p:cBhvr>
                                      <p:to>
                                        <a:srgbClr val="595959"/>
                                      </p:to>
                                    </p:animClr>
                                    <p:animClr clrSpc="rgb" dir="cw">
                                      <p:cBhvr>
                                        <p:cTn id="12" dur="1000" fill="hold"/>
                                        <p:tgtEl>
                                          <p:spTgt spid="3">
                                            <p:txEl>
                                              <p:pRg st="1" end="1"/>
                                            </p:txEl>
                                          </p:spTgt>
                                        </p:tgtEl>
                                        <p:attrNameLst>
                                          <p:attrName>fillcolor</p:attrName>
                                        </p:attrNameLst>
                                      </p:cBhvr>
                                      <p:to>
                                        <a:srgbClr val="595959"/>
                                      </p:to>
                                    </p:animClr>
                                    <p:set>
                                      <p:cBhvr>
                                        <p:cTn id="13" dur="1000" fill="hold"/>
                                        <p:tgtEl>
                                          <p:spTgt spid="3">
                                            <p:txEl>
                                              <p:pRg st="1" end="1"/>
                                            </p:txEl>
                                          </p:spTgt>
                                        </p:tgtEl>
                                        <p:attrNameLst>
                                          <p:attrName>fill.type</p:attrName>
                                        </p:attrNameLst>
                                      </p:cBhvr>
                                      <p:to>
                                        <p:strVal val="solid"/>
                                      </p:to>
                                    </p:set>
                                    <p:set>
                                      <p:cBhvr>
                                        <p:cTn id="14" dur="1000" fill="hold"/>
                                        <p:tgtEl>
                                          <p:spTgt spid="3">
                                            <p:txEl>
                                              <p:pRg st="1" end="1"/>
                                            </p:tx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1000" fill="hold"/>
                                        <p:tgtEl>
                                          <p:spTgt spid="3">
                                            <p:txEl>
                                              <p:pRg st="2" end="2"/>
                                            </p:txEl>
                                          </p:spTgt>
                                        </p:tgtEl>
                                        <p:attrNameLst>
                                          <p:attrName>style.color</p:attrName>
                                        </p:attrNameLst>
                                      </p:cBhvr>
                                      <p:to>
                                        <a:srgbClr val="595959"/>
                                      </p:to>
                                    </p:animClr>
                                    <p:animClr clrSpc="rgb" dir="cw">
                                      <p:cBhvr>
                                        <p:cTn id="17" dur="1000" fill="hold"/>
                                        <p:tgtEl>
                                          <p:spTgt spid="3">
                                            <p:txEl>
                                              <p:pRg st="2" end="2"/>
                                            </p:txEl>
                                          </p:spTgt>
                                        </p:tgtEl>
                                        <p:attrNameLst>
                                          <p:attrName>fillcolor</p:attrName>
                                        </p:attrNameLst>
                                      </p:cBhvr>
                                      <p:to>
                                        <a:srgbClr val="595959"/>
                                      </p:to>
                                    </p:animClr>
                                    <p:set>
                                      <p:cBhvr>
                                        <p:cTn id="18" dur="1000" fill="hold"/>
                                        <p:tgtEl>
                                          <p:spTgt spid="3">
                                            <p:txEl>
                                              <p:pRg st="2" end="2"/>
                                            </p:txEl>
                                          </p:spTgt>
                                        </p:tgtEl>
                                        <p:attrNameLst>
                                          <p:attrName>fill.type</p:attrName>
                                        </p:attrNameLst>
                                      </p:cBhvr>
                                      <p:to>
                                        <p:strVal val="solid"/>
                                      </p:to>
                                    </p:set>
                                    <p:set>
                                      <p:cBhvr>
                                        <p:cTn id="19" dur="10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3832-65D1-48F1-A0A0-F2EA4B2235B3}"/>
              </a:ext>
            </a:extLst>
          </p:cNvPr>
          <p:cNvSpPr>
            <a:spLocks noGrp="1"/>
          </p:cNvSpPr>
          <p:nvPr>
            <p:ph type="title"/>
          </p:nvPr>
        </p:nvSpPr>
        <p:spPr>
          <a:xfrm>
            <a:off x="6653600" y="1396289"/>
            <a:ext cx="5006336" cy="1325563"/>
          </a:xfrm>
        </p:spPr>
        <p:txBody>
          <a:bodyPr>
            <a:normAutofit/>
          </a:bodyPr>
          <a:lstStyle/>
          <a:p>
            <a:endParaRPr lang="en-US" dirty="0"/>
          </a:p>
        </p:txBody>
      </p:sp>
      <p:sp>
        <p:nvSpPr>
          <p:cNvPr id="71"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Microsoft .NET Logo Vector">
            <a:extLst>
              <a:ext uri="{FF2B5EF4-FFF2-40B4-BE49-F238E27FC236}">
                <a16:creationId xmlns:a16="http://schemas.microsoft.com/office/drawing/2014/main" id="{757B89FE-5819-4566-A0F7-3F26854E4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41" y="732414"/>
            <a:ext cx="4105275" cy="39273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EEEF73-58EF-4093-8592-2B68F7D977C4}"/>
              </a:ext>
            </a:extLst>
          </p:cNvPr>
          <p:cNvSpPr>
            <a:spLocks noGrp="1"/>
          </p:cNvSpPr>
          <p:nvPr>
            <p:ph idx="1"/>
          </p:nvPr>
        </p:nvSpPr>
        <p:spPr>
          <a:xfrm>
            <a:off x="6658044" y="2871982"/>
            <a:ext cx="5006336" cy="3181684"/>
          </a:xfrm>
        </p:spPr>
        <p:txBody>
          <a:bodyPr anchor="t">
            <a:normAutofit/>
          </a:bodyPr>
          <a:lstStyle/>
          <a:p>
            <a:r>
              <a:rPr lang="en-US" sz="4800" dirty="0"/>
              <a:t>Strongly-Typed</a:t>
            </a:r>
          </a:p>
          <a:p>
            <a:r>
              <a:rPr lang="en-US" sz="4800" dirty="0"/>
              <a:t>Darling of Enterprise</a:t>
            </a:r>
          </a:p>
          <a:p>
            <a:r>
              <a:rPr lang="en-US" sz="4800" dirty="0"/>
              <a:t>MVC</a:t>
            </a:r>
          </a:p>
        </p:txBody>
      </p:sp>
    </p:spTree>
    <p:extLst>
      <p:ext uri="{BB962C8B-B14F-4D97-AF65-F5344CB8AC3E}">
        <p14:creationId xmlns:p14="http://schemas.microsoft.com/office/powerpoint/2010/main" val="2412997270"/>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5E092-F12B-4462-84F7-57A17431D97C}"/>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What is GraphQL?</a:t>
            </a:r>
          </a:p>
        </p:txBody>
      </p:sp>
      <p:sp>
        <p:nvSpPr>
          <p:cNvPr id="74" name="Freeform: Shape 7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1" name="Picture 2" descr="Image result for graphql">
            <a:extLst>
              <a:ext uri="{FF2B5EF4-FFF2-40B4-BE49-F238E27FC236}">
                <a16:creationId xmlns:a16="http://schemas.microsoft.com/office/drawing/2014/main" id="{71153E37-8257-4F46-8BE3-A043BC86D8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382" y="720993"/>
            <a:ext cx="4047843" cy="404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344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E5C3A0A-6A08-421E-8BB5-14556B124AF9}"/>
              </a:ext>
            </a:extLst>
          </p:cNvPr>
          <p:cNvPicPr>
            <a:picLocks noGrp="1" noChangeAspect="1"/>
          </p:cNvPicPr>
          <p:nvPr>
            <p:ph idx="1"/>
          </p:nvPr>
        </p:nvPicPr>
        <p:blipFill>
          <a:blip r:embed="rId2"/>
          <a:stretch>
            <a:fillRect/>
          </a:stretch>
        </p:blipFill>
        <p:spPr>
          <a:xfrm>
            <a:off x="643467" y="1288881"/>
            <a:ext cx="10905066" cy="4280238"/>
          </a:xfrm>
          <a:prstGeom prst="rect">
            <a:avLst/>
          </a:prstGeom>
        </p:spPr>
      </p:pic>
    </p:spTree>
    <p:extLst>
      <p:ext uri="{BB962C8B-B14F-4D97-AF65-F5344CB8AC3E}">
        <p14:creationId xmlns:p14="http://schemas.microsoft.com/office/powerpoint/2010/main" val="11098148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4">
            <a:extLst>
              <a:ext uri="{FF2B5EF4-FFF2-40B4-BE49-F238E27FC236}">
                <a16:creationId xmlns:a16="http://schemas.microsoft.com/office/drawing/2014/main" id="{55D1B604-C59A-42D2-BD8D-E846B3F66C4C}"/>
              </a:ext>
            </a:extLst>
          </p:cNvPr>
          <p:cNvPicPr>
            <a:picLocks noGrp="1" noChangeAspect="1"/>
          </p:cNvPicPr>
          <p:nvPr>
            <p:ph idx="1"/>
          </p:nvPr>
        </p:nvPicPr>
        <p:blipFill rotWithShape="1">
          <a:blip r:embed="rId2"/>
          <a:srcRect t="4993" r="2" b="5473"/>
          <a:stretch/>
        </p:blipFill>
        <p:spPr>
          <a:xfrm>
            <a:off x="3045284" y="157766"/>
            <a:ext cx="6101431" cy="6542468"/>
          </a:xfrm>
          <a:prstGeom prst="rect">
            <a:avLst/>
          </a:prstGeom>
        </p:spPr>
      </p:pic>
    </p:spTree>
    <p:extLst>
      <p:ext uri="{BB962C8B-B14F-4D97-AF65-F5344CB8AC3E}">
        <p14:creationId xmlns:p14="http://schemas.microsoft.com/office/powerpoint/2010/main" val="2740379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5F75-C644-4B7D-90C7-7CE8C4509365}"/>
              </a:ext>
            </a:extLst>
          </p:cNvPr>
          <p:cNvSpPr>
            <a:spLocks noGrp="1"/>
          </p:cNvSpPr>
          <p:nvPr>
            <p:ph type="title"/>
          </p:nvPr>
        </p:nvSpPr>
        <p:spPr>
          <a:xfrm>
            <a:off x="838200" y="365125"/>
            <a:ext cx="10515600" cy="1325563"/>
          </a:xfrm>
        </p:spPr>
        <p:txBody>
          <a:bodyPr/>
          <a:lstStyle/>
          <a:p>
            <a:endParaRPr lang="en-US" dirty="0"/>
          </a:p>
        </p:txBody>
      </p:sp>
      <p:pic>
        <p:nvPicPr>
          <p:cNvPr id="4" name="Content Placeholder 3">
            <a:extLst>
              <a:ext uri="{FF2B5EF4-FFF2-40B4-BE49-F238E27FC236}">
                <a16:creationId xmlns:a16="http://schemas.microsoft.com/office/drawing/2014/main" id="{74620438-B418-4AEF-9A33-93A3F4898A80}"/>
              </a:ext>
            </a:extLst>
          </p:cNvPr>
          <p:cNvPicPr>
            <a:picLocks noGrp="1" noChangeAspect="1"/>
          </p:cNvPicPr>
          <p:nvPr>
            <p:ph idx="1"/>
          </p:nvPr>
        </p:nvPicPr>
        <p:blipFill>
          <a:blip r:embed="rId2"/>
          <a:stretch>
            <a:fillRect/>
          </a:stretch>
        </p:blipFill>
        <p:spPr>
          <a:xfrm>
            <a:off x="183331" y="127590"/>
            <a:ext cx="4007604" cy="3476293"/>
          </a:xfrm>
          <a:prstGeom prst="rect">
            <a:avLst/>
          </a:prstGeom>
        </p:spPr>
      </p:pic>
      <p:pic>
        <p:nvPicPr>
          <p:cNvPr id="5" name="Picture 4">
            <a:extLst>
              <a:ext uri="{FF2B5EF4-FFF2-40B4-BE49-F238E27FC236}">
                <a16:creationId xmlns:a16="http://schemas.microsoft.com/office/drawing/2014/main" id="{02195AA7-067A-4E33-A566-C7F46B8D3F0D}"/>
              </a:ext>
            </a:extLst>
          </p:cNvPr>
          <p:cNvPicPr>
            <a:picLocks noChangeAspect="1"/>
          </p:cNvPicPr>
          <p:nvPr/>
        </p:nvPicPr>
        <p:blipFill>
          <a:blip r:embed="rId3"/>
          <a:stretch>
            <a:fillRect/>
          </a:stretch>
        </p:blipFill>
        <p:spPr>
          <a:xfrm>
            <a:off x="3656147" y="1690688"/>
            <a:ext cx="8352522" cy="4996598"/>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585D21AA-96EA-400F-9A28-DB72FC67B179}"/>
                  </a:ext>
                </a:extLst>
              </p14:cNvPr>
              <p14:cNvContentPartPr/>
              <p14:nvPr/>
            </p14:nvContentPartPr>
            <p14:xfrm>
              <a:off x="1516560" y="3962126"/>
              <a:ext cx="1769760" cy="1462680"/>
            </p14:xfrm>
          </p:contentPart>
        </mc:Choice>
        <mc:Fallback xmlns="">
          <p:pic>
            <p:nvPicPr>
              <p:cNvPr id="20" name="Ink 19">
                <a:extLst>
                  <a:ext uri="{FF2B5EF4-FFF2-40B4-BE49-F238E27FC236}">
                    <a16:creationId xmlns:a16="http://schemas.microsoft.com/office/drawing/2014/main" id="{585D21AA-96EA-400F-9A28-DB72FC67B179}"/>
                  </a:ext>
                </a:extLst>
              </p:cNvPr>
              <p:cNvPicPr/>
              <p:nvPr/>
            </p:nvPicPr>
            <p:blipFill>
              <a:blip r:embed="rId5"/>
              <a:stretch>
                <a:fillRect/>
              </a:stretch>
            </p:blipFill>
            <p:spPr>
              <a:xfrm>
                <a:off x="1453560" y="3899486"/>
                <a:ext cx="1895400" cy="1588320"/>
              </a:xfrm>
              <a:prstGeom prst="rect">
                <a:avLst/>
              </a:prstGeom>
            </p:spPr>
          </p:pic>
        </mc:Fallback>
      </mc:AlternateContent>
    </p:spTree>
    <p:extLst>
      <p:ext uri="{BB962C8B-B14F-4D97-AF65-F5344CB8AC3E}">
        <p14:creationId xmlns:p14="http://schemas.microsoft.com/office/powerpoint/2010/main" val="329190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a:extLst>
              <a:ext uri="{FF2B5EF4-FFF2-40B4-BE49-F238E27FC236}">
                <a16:creationId xmlns:a16="http://schemas.microsoft.com/office/drawing/2014/main" id="{55D1B604-C59A-42D2-BD8D-E846B3F66C4C}"/>
              </a:ext>
            </a:extLst>
          </p:cNvPr>
          <p:cNvPicPr>
            <a:picLocks noGrp="1" noChangeAspect="1"/>
          </p:cNvPicPr>
          <p:nvPr>
            <p:ph idx="1"/>
          </p:nvPr>
        </p:nvPicPr>
        <p:blipFill rotWithShape="1">
          <a:blip r:embed="rId2"/>
          <a:srcRect t="675" r="2" b="5473"/>
          <a:stretch/>
        </p:blipFill>
        <p:spPr>
          <a:xfrm>
            <a:off x="3617764" y="643466"/>
            <a:ext cx="4956471" cy="5571067"/>
          </a:xfrm>
          <a:prstGeom prst="rect">
            <a:avLst/>
          </a:prstGeom>
        </p:spPr>
      </p:pic>
    </p:spTree>
    <p:extLst>
      <p:ext uri="{BB962C8B-B14F-4D97-AF65-F5344CB8AC3E}">
        <p14:creationId xmlns:p14="http://schemas.microsoft.com/office/powerpoint/2010/main" val="4015294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A84BFC07-6243-4040-8FB5-E1A09F97D3E4}"/>
              </a:ext>
            </a:extLst>
          </p:cNvPr>
          <p:cNvPicPr>
            <a:picLocks noGrp="1" noChangeAspect="1"/>
          </p:cNvPicPr>
          <p:nvPr>
            <p:ph idx="1"/>
          </p:nvPr>
        </p:nvPicPr>
        <p:blipFill>
          <a:blip r:embed="rId2"/>
          <a:stretch>
            <a:fillRect/>
          </a:stretch>
        </p:blipFill>
        <p:spPr>
          <a:xfrm>
            <a:off x="643467" y="2842852"/>
            <a:ext cx="10905066" cy="1172294"/>
          </a:xfrm>
          <a:prstGeom prst="rect">
            <a:avLst/>
          </a:prstGeom>
        </p:spPr>
      </p:pic>
    </p:spTree>
    <p:extLst>
      <p:ext uri="{BB962C8B-B14F-4D97-AF65-F5344CB8AC3E}">
        <p14:creationId xmlns:p14="http://schemas.microsoft.com/office/powerpoint/2010/main" val="1594353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B5BA03-DD87-4253-9CC0-DDFFFF4C0CF3}"/>
              </a:ext>
            </a:extLst>
          </p:cNvPr>
          <p:cNvSpPr txBox="1"/>
          <p:nvPr/>
        </p:nvSpPr>
        <p:spPr>
          <a:xfrm>
            <a:off x="4687613" y="6291176"/>
            <a:ext cx="4051738" cy="369332"/>
          </a:xfrm>
          <a:prstGeom prst="rect">
            <a:avLst/>
          </a:prstGeom>
          <a:noFill/>
        </p:spPr>
        <p:txBody>
          <a:bodyPr wrap="square" rtlCol="0">
            <a:spAutoFit/>
          </a:bodyPr>
          <a:lstStyle/>
          <a:p>
            <a:r>
              <a:rPr lang="en-US" dirty="0"/>
              <a:t>https://igdb.github.io/api/</a:t>
            </a:r>
          </a:p>
        </p:txBody>
      </p:sp>
      <p:pic>
        <p:nvPicPr>
          <p:cNvPr id="6" name="Picture 5" descr="A screen shot of a computer&#10;&#10;Description automatically generated">
            <a:extLst>
              <a:ext uri="{FF2B5EF4-FFF2-40B4-BE49-F238E27FC236}">
                <a16:creationId xmlns:a16="http://schemas.microsoft.com/office/drawing/2014/main" id="{B654528E-782F-4F07-83AD-2FF38FDF5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839" y="54154"/>
            <a:ext cx="7306011" cy="6237022"/>
          </a:xfrm>
          <a:prstGeom prst="rect">
            <a:avLst/>
          </a:prstGeom>
        </p:spPr>
      </p:pic>
    </p:spTree>
    <p:extLst>
      <p:ext uri="{BB962C8B-B14F-4D97-AF65-F5344CB8AC3E}">
        <p14:creationId xmlns:p14="http://schemas.microsoft.com/office/powerpoint/2010/main" val="3295910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0E957-10DB-4D1B-A39F-0403E5A081C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Query Variations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 shot of a smart phone&#10;&#10;Description automatically generated">
            <a:extLst>
              <a:ext uri="{FF2B5EF4-FFF2-40B4-BE49-F238E27FC236}">
                <a16:creationId xmlns:a16="http://schemas.microsoft.com/office/drawing/2014/main" id="{FA9864A0-F6C8-4C2A-A6D0-FD6B84A9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185" y="2426818"/>
            <a:ext cx="2228681"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5C0C5D2E-6E90-48CB-B06F-F1473986C8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0027" y="2426818"/>
            <a:ext cx="4966009" cy="3997637"/>
          </a:xfrm>
          <a:prstGeom prst="rect">
            <a:avLst/>
          </a:prstGeom>
        </p:spPr>
      </p:pic>
    </p:spTree>
    <p:extLst>
      <p:ext uri="{BB962C8B-B14F-4D97-AF65-F5344CB8AC3E}">
        <p14:creationId xmlns:p14="http://schemas.microsoft.com/office/powerpoint/2010/main" val="3809551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lock">
            <a:extLst>
              <a:ext uri="{FF2B5EF4-FFF2-40B4-BE49-F238E27FC236}">
                <a16:creationId xmlns:a16="http://schemas.microsoft.com/office/drawing/2014/main" id="{D5121C6A-F2F0-4A2D-B251-16B9B3E689D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148499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7B1C4-12A0-4F99-839D-4AE93B280290}"/>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Type Generation</a:t>
            </a:r>
          </a:p>
        </p:txBody>
      </p:sp>
      <p:sp>
        <p:nvSpPr>
          <p:cNvPr id="3" name="Text Placeholder 2">
            <a:extLst>
              <a:ext uri="{FF2B5EF4-FFF2-40B4-BE49-F238E27FC236}">
                <a16:creationId xmlns:a16="http://schemas.microsoft.com/office/drawing/2014/main" id="{F1980EDE-4C5F-4D67-AB6D-83F32F267008}"/>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11915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6F3E-55D0-4FFB-BD7F-22AC5D2FC705}"/>
              </a:ext>
            </a:extLst>
          </p:cNvPr>
          <p:cNvSpPr>
            <a:spLocks noGrp="1"/>
          </p:cNvSpPr>
          <p:nvPr>
            <p:ph type="title"/>
          </p:nvPr>
        </p:nvSpPr>
        <p:spPr/>
        <p:txBody>
          <a:bodyPr/>
          <a:lstStyle/>
          <a:p>
            <a:r>
              <a:rPr lang="en-US" dirty="0"/>
              <a:t>The path to the front-end…</a:t>
            </a:r>
          </a:p>
        </p:txBody>
      </p:sp>
      <p:pic>
        <p:nvPicPr>
          <p:cNvPr id="6146" name="Picture 2" descr="Image result for angular">
            <a:extLst>
              <a:ext uri="{FF2B5EF4-FFF2-40B4-BE49-F238E27FC236}">
                <a16:creationId xmlns:a16="http://schemas.microsoft.com/office/drawing/2014/main" id="{EDDF6CB2-A91D-405F-89F6-89AB80870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722" y="266699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query">
            <a:extLst>
              <a:ext uri="{FF2B5EF4-FFF2-40B4-BE49-F238E27FC236}">
                <a16:creationId xmlns:a16="http://schemas.microsoft.com/office/drawing/2014/main" id="{7EE1DB60-8CB1-439A-908B-F830969721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0477" y="2456890"/>
            <a:ext cx="2040409" cy="204040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knockout js">
            <a:extLst>
              <a:ext uri="{FF2B5EF4-FFF2-40B4-BE49-F238E27FC236}">
                <a16:creationId xmlns:a16="http://schemas.microsoft.com/office/drawing/2014/main" id="{78852F66-2162-48F1-BBF1-1B7B04CBC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529" y="3100449"/>
            <a:ext cx="2248732" cy="657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ngular">
            <a:extLst>
              <a:ext uri="{FF2B5EF4-FFF2-40B4-BE49-F238E27FC236}">
                <a16:creationId xmlns:a16="http://schemas.microsoft.com/office/drawing/2014/main" id="{8FD494B5-4EED-4EA3-93EE-1E3DBCA17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5998" y="1516653"/>
            <a:ext cx="1821861" cy="18218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reactjs">
            <a:extLst>
              <a:ext uri="{FF2B5EF4-FFF2-40B4-BE49-F238E27FC236}">
                <a16:creationId xmlns:a16="http://schemas.microsoft.com/office/drawing/2014/main" id="{AD4EE065-24A1-48CB-ABAE-FEA1BACB2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3749" y="3519486"/>
            <a:ext cx="2626360" cy="18515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F8CA22D-5538-410B-B3D8-F5CD79D97428}"/>
              </a:ext>
            </a:extLst>
          </p:cNvPr>
          <p:cNvSpPr/>
          <p:nvPr/>
        </p:nvSpPr>
        <p:spPr>
          <a:xfrm>
            <a:off x="2692176" y="3210053"/>
            <a:ext cx="666546"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B2535D7-6F24-4010-9091-CF2F0B3E5000}"/>
              </a:ext>
            </a:extLst>
          </p:cNvPr>
          <p:cNvSpPr/>
          <p:nvPr/>
        </p:nvSpPr>
        <p:spPr>
          <a:xfrm>
            <a:off x="8565100" y="3232707"/>
            <a:ext cx="671968"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A7E6C96-023B-4CF2-B5C9-BAED4E09B568}"/>
              </a:ext>
            </a:extLst>
          </p:cNvPr>
          <p:cNvSpPr/>
          <p:nvPr/>
        </p:nvSpPr>
        <p:spPr>
          <a:xfrm>
            <a:off x="4992823" y="3210052"/>
            <a:ext cx="683676"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8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left)">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wipe(left)">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50"/>
                                        </p:tgtEl>
                                        <p:attrNameLst>
                                          <p:attrName>style.visibility</p:attrName>
                                        </p:attrNameLst>
                                      </p:cBhvr>
                                      <p:to>
                                        <p:strVal val="visible"/>
                                      </p:to>
                                    </p:set>
                                    <p:animEffect transition="in" filter="wipe(left)">
                                      <p:cBhvr>
                                        <p:cTn id="27" dur="500"/>
                                        <p:tgtEl>
                                          <p:spTgt spid="61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52"/>
                                        </p:tgtEl>
                                        <p:attrNameLst>
                                          <p:attrName>style.visibility</p:attrName>
                                        </p:attrNameLst>
                                      </p:cBhvr>
                                      <p:to>
                                        <p:strVal val="visible"/>
                                      </p:to>
                                    </p:set>
                                    <p:animEffect transition="in" filter="fade">
                                      <p:cBhvr>
                                        <p:cTn id="42"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FD8FD5C-9BAA-4916-94D5-E1E5C34E9914}"/>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How do I generate types?</a:t>
            </a:r>
          </a:p>
        </p:txBody>
      </p:sp>
      <p:sp>
        <p:nvSpPr>
          <p:cNvPr id="5" name="Text Placeholder 4">
            <a:extLst>
              <a:ext uri="{FF2B5EF4-FFF2-40B4-BE49-F238E27FC236}">
                <a16:creationId xmlns:a16="http://schemas.microsoft.com/office/drawing/2014/main" id="{000BAC52-F9BF-4623-B866-3565B760615E}"/>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213019"/>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E7652B-F534-4FD3-B054-892226252C38}"/>
              </a:ext>
            </a:extLst>
          </p:cNvPr>
          <p:cNvSpPr>
            <a:spLocks noGrp="1"/>
          </p:cNvSpPr>
          <p:nvPr>
            <p:ph type="title"/>
          </p:nvPr>
        </p:nvSpPr>
        <p:spPr>
          <a:xfrm>
            <a:off x="400053" y="963877"/>
            <a:ext cx="3932509" cy="4930246"/>
          </a:xfrm>
        </p:spPr>
        <p:txBody>
          <a:bodyPr>
            <a:normAutofit/>
          </a:bodyPr>
          <a:lstStyle/>
          <a:p>
            <a:pPr algn="r"/>
            <a:r>
              <a:rPr lang="en-US" dirty="0">
                <a:solidFill>
                  <a:schemeClr val="accent1"/>
                </a:solidFill>
              </a:rPr>
              <a:t>Multiple tools, multiple options</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Rectangle 2">
            <a:extLst>
              <a:ext uri="{FF2B5EF4-FFF2-40B4-BE49-F238E27FC236}">
                <a16:creationId xmlns:a16="http://schemas.microsoft.com/office/drawing/2014/main" id="{69ED9A70-8839-4159-B53C-463E50D89134}"/>
              </a:ext>
            </a:extLst>
          </p:cNvPr>
          <p:cNvSpPr>
            <a:spLocks noGrp="1" noChangeArrowheads="1"/>
          </p:cNvSpPr>
          <p:nvPr>
            <p:ph idx="1"/>
          </p:nvPr>
        </p:nvSpPr>
        <p:spPr bwMode="auto">
          <a:xfrm>
            <a:off x="4976031" y="963877"/>
            <a:ext cx="6377769" cy="4930246"/>
          </a:xfrm>
          <a:prstGeom prst="rect">
            <a:avLst/>
          </a:prstGeom>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0" rIns="0" bIns="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2400" b="1" i="0" u="none" strike="noStrike" cap="none" normalizeH="0" baseline="0" dirty="0">
                <a:ln>
                  <a:noFill/>
                </a:ln>
                <a:effectLst/>
                <a:latin typeface="Dank Mono" panose="00000509000000000000" pitchFamily="49" charset="0"/>
              </a:rPr>
              <a:t>&gt; </a:t>
            </a:r>
            <a:r>
              <a:rPr kumimoji="0" lang="en-US" altLang="en-US" sz="2400" b="1" i="0" u="none" strike="noStrike" cap="none" normalizeH="0" baseline="0" dirty="0" err="1">
                <a:ln>
                  <a:noFill/>
                </a:ln>
                <a:effectLst/>
                <a:latin typeface="Dank Mono" panose="00000509000000000000" pitchFamily="49" charset="0"/>
              </a:rPr>
              <a:t>apollo</a:t>
            </a:r>
            <a:r>
              <a:rPr kumimoji="0" lang="en-US" altLang="en-US" sz="2400" b="1" i="0" u="none" strike="noStrike" cap="none" normalizeH="0" baseline="0" dirty="0">
                <a:ln>
                  <a:noFill/>
                </a:ln>
                <a:effectLst/>
                <a:latin typeface="Dank Mono" panose="00000509000000000000" pitchFamily="49" charset="0"/>
              </a:rPr>
              <a:t> </a:t>
            </a:r>
            <a:r>
              <a:rPr kumimoji="0" lang="en-US" altLang="en-US" sz="2400" b="1" i="0" u="none" strike="noStrike" cap="none" normalizeH="0" baseline="0" dirty="0" err="1">
                <a:ln>
                  <a:noFill/>
                </a:ln>
                <a:effectLst/>
                <a:latin typeface="Dank Mono" panose="00000509000000000000" pitchFamily="49" charset="0"/>
              </a:rPr>
              <a:t>client:codegen</a:t>
            </a:r>
            <a:r>
              <a:rPr kumimoji="0" lang="en-US" altLang="en-US" sz="2400" b="1" i="0" u="none" strike="noStrike" cap="none" normalizeH="0" baseline="0" dirty="0">
                <a:ln>
                  <a:noFill/>
                </a:ln>
                <a:effectLst/>
                <a:latin typeface="Dank Mono" panose="00000509000000000000" pitchFamily="49" charset="0"/>
              </a:rPr>
              <a:t> </a:t>
            </a:r>
            <a:r>
              <a:rPr kumimoji="0" lang="en-US" altLang="en-US" sz="2400" b="1" i="0" u="none" strike="noStrike" cap="none" normalizeH="0" baseline="0" dirty="0" err="1">
                <a:ln>
                  <a:noFill/>
                </a:ln>
                <a:effectLst/>
                <a:latin typeface="Dank Mono" panose="00000509000000000000" pitchFamily="49" charset="0"/>
              </a:rPr>
              <a:t>MyTypes.ts</a:t>
            </a:r>
            <a:endParaRPr kumimoji="0" lang="en-US" altLang="en-US" sz="2400" b="1" i="0" u="none" strike="noStrike" cap="none" normalizeH="0" baseline="0" dirty="0">
              <a:ln>
                <a:noFill/>
              </a:ln>
              <a:effectLst/>
              <a:latin typeface="Dank Mono" panose="00000509000000000000" pitchFamily="49" charset="0"/>
            </a:endParaRPr>
          </a:p>
          <a:p>
            <a:pPr marL="0" marR="0" lvl="0" indent="0" defTabSz="914400" rtl="0" eaLnBrk="0" fontAlgn="base" latinLnBrk="0" hangingPunct="0">
              <a:spcBef>
                <a:spcPct val="0"/>
              </a:spcBef>
              <a:spcAft>
                <a:spcPts val="600"/>
              </a:spcAft>
              <a:buClrTx/>
              <a:buSzTx/>
              <a:buFontTx/>
              <a:buNone/>
              <a:tabLst/>
            </a:pPr>
            <a:endParaRPr kumimoji="0" lang="en-US" altLang="en-US" sz="2400" b="1" i="0" u="none" strike="noStrike" cap="none" normalizeH="0" baseline="0" dirty="0">
              <a:ln>
                <a:noFill/>
              </a:ln>
              <a:effectLst/>
              <a:latin typeface="Dank Mono" panose="00000509000000000000" pitchFamily="49" charset="0"/>
            </a:endParaRPr>
          </a:p>
          <a:p>
            <a:pPr marL="0" marR="0" lvl="0" indent="0" defTabSz="914400" rtl="0" eaLnBrk="0" fontAlgn="base" latinLnBrk="0" hangingPunct="0">
              <a:spcBef>
                <a:spcPct val="0"/>
              </a:spcBef>
              <a:spcAft>
                <a:spcPts val="600"/>
              </a:spcAft>
              <a:buClrTx/>
              <a:buSzTx/>
              <a:buFontTx/>
              <a:buNone/>
              <a:tabLst/>
            </a:pPr>
            <a:r>
              <a:rPr kumimoji="0" lang="en-US" altLang="en-US" sz="2400" b="1" i="0" u="none" strike="noStrike" cap="none" normalizeH="0" baseline="0" dirty="0">
                <a:ln>
                  <a:noFill/>
                </a:ln>
                <a:effectLst/>
                <a:latin typeface="Dank Mono" panose="00000509000000000000" pitchFamily="49" charset="0"/>
              </a:rPr>
              <a:t>&gt; amplify </a:t>
            </a:r>
            <a:r>
              <a:rPr kumimoji="0" lang="en-US" altLang="en-US" sz="2400" b="1" i="0" u="none" strike="noStrike" cap="none" normalizeH="0" baseline="0" dirty="0" err="1">
                <a:ln>
                  <a:noFill/>
                </a:ln>
                <a:effectLst/>
                <a:latin typeface="Dank Mono" panose="00000509000000000000" pitchFamily="49" charset="0"/>
              </a:rPr>
              <a:t>codegen</a:t>
            </a:r>
            <a:r>
              <a:rPr kumimoji="0" lang="en-US" altLang="en-US" sz="2400" b="1" i="0" u="none" strike="noStrike" cap="none" normalizeH="0" baseline="0" dirty="0">
                <a:ln>
                  <a:noFill/>
                </a:ln>
                <a:effectLst/>
                <a:latin typeface="Dank Mono" panose="00000509000000000000" pitchFamily="49" charset="0"/>
              </a:rPr>
              <a:t> types</a:t>
            </a:r>
          </a:p>
          <a:p>
            <a:pPr marL="0" marR="0" lvl="0" indent="0" defTabSz="914400" rtl="0" eaLnBrk="0" fontAlgn="base" latinLnBrk="0" hangingPunct="0">
              <a:spcBef>
                <a:spcPct val="0"/>
              </a:spcBef>
              <a:spcAft>
                <a:spcPts val="600"/>
              </a:spcAft>
              <a:buClrTx/>
              <a:buSzTx/>
              <a:buFontTx/>
              <a:buNone/>
              <a:tabLst/>
            </a:pPr>
            <a:endParaRPr lang="en-US" altLang="en-US" sz="2400" b="1" dirty="0">
              <a:latin typeface="Dank Mono" panose="00000509000000000000" pitchFamily="49" charset="0"/>
            </a:endParaRPr>
          </a:p>
          <a:p>
            <a:pPr marL="0" lvl="0" indent="0" eaLnBrk="0" fontAlgn="base" hangingPunct="0">
              <a:spcBef>
                <a:spcPct val="0"/>
              </a:spcBef>
              <a:spcAft>
                <a:spcPts val="600"/>
              </a:spcAft>
              <a:buNone/>
            </a:pPr>
            <a:r>
              <a:rPr lang="en-US" altLang="en-US" sz="2400" b="1" dirty="0">
                <a:latin typeface="Dank Mono" panose="00000509000000000000" pitchFamily="49" charset="0"/>
              </a:rPr>
              <a:t>&gt; </a:t>
            </a:r>
            <a:r>
              <a:rPr lang="en-US" altLang="en-US" sz="2400" b="1" dirty="0" err="1">
                <a:latin typeface="Dank Mono" panose="00000509000000000000" pitchFamily="49" charset="0"/>
              </a:rPr>
              <a:t>gql</a:t>
            </a:r>
            <a:r>
              <a:rPr lang="en-US" altLang="en-US" sz="2400" b="1" dirty="0">
                <a:latin typeface="Dank Mono" panose="00000509000000000000" pitchFamily="49" charset="0"/>
              </a:rPr>
              <a:t>-gen</a:t>
            </a:r>
            <a:endParaRPr kumimoji="0" lang="en-US" altLang="en-US" sz="2400" b="1" i="0" u="none" strike="noStrike" cap="none" normalizeH="0" baseline="0" dirty="0">
              <a:ln>
                <a:noFill/>
              </a:ln>
              <a:effectLst/>
              <a:latin typeface="Dank Mono" panose="00000509000000000000" pitchFamily="49" charset="0"/>
            </a:endParaRPr>
          </a:p>
        </p:txBody>
      </p:sp>
    </p:spTree>
    <p:extLst>
      <p:ext uri="{BB962C8B-B14F-4D97-AF65-F5344CB8AC3E}">
        <p14:creationId xmlns:p14="http://schemas.microsoft.com/office/powerpoint/2010/main" val="18043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mwarg\AppData\Local\Packages\Microsoft.Office.OneNote_8wekyb3d8bbwe\TempState\msohtmlclip\clip_image001.png">
            <a:extLst>
              <a:ext uri="{FF2B5EF4-FFF2-40B4-BE49-F238E27FC236}">
                <a16:creationId xmlns:a16="http://schemas.microsoft.com/office/drawing/2014/main" id="{4989A206-43A8-44F3-B0D6-FA21419B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725" y="152401"/>
            <a:ext cx="3181350" cy="16869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warg\AppData\Local\Packages\Microsoft.Office.OneNote_8wekyb3d8bbwe\TempState\msohtmlclip\clip_image001.png">
            <a:extLst>
              <a:ext uri="{FF2B5EF4-FFF2-40B4-BE49-F238E27FC236}">
                <a16:creationId xmlns:a16="http://schemas.microsoft.com/office/drawing/2014/main" id="{9DA58D04-70BC-4B92-AA53-0A5B5A90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701" y="2489200"/>
            <a:ext cx="4632597" cy="16869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warg\AppData\Local\Packages\Microsoft.Office.OneNote_8wekyb3d8bbwe\TempState\msohtmlclip\clip_image001.png">
            <a:extLst>
              <a:ext uri="{FF2B5EF4-FFF2-40B4-BE49-F238E27FC236}">
                <a16:creationId xmlns:a16="http://schemas.microsoft.com/office/drawing/2014/main" id="{D32CE49C-B165-405D-9994-51DC5F169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550" y="4909850"/>
            <a:ext cx="2806700" cy="1598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warg\AppData\Local\Packages\Microsoft.Office.OneNote_8wekyb3d8bbwe\TempState\msohtmlclip\clip_image001.png">
            <a:extLst>
              <a:ext uri="{FF2B5EF4-FFF2-40B4-BE49-F238E27FC236}">
                <a16:creationId xmlns:a16="http://schemas.microsoft.com/office/drawing/2014/main" id="{DF009B9E-2B8D-4C4E-894D-205A6A722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915" y="1767459"/>
            <a:ext cx="446167" cy="72174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mwarg\AppData\Local\Packages\Microsoft.Office.OneNote_8wekyb3d8bbwe\TempState\msohtmlclip\clip_image001.png">
            <a:extLst>
              <a:ext uri="{FF2B5EF4-FFF2-40B4-BE49-F238E27FC236}">
                <a16:creationId xmlns:a16="http://schemas.microsoft.com/office/drawing/2014/main" id="{EDB2E54F-9E29-4BA4-863B-10F61086F1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5173" y="4232622"/>
            <a:ext cx="501650" cy="67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warg\AppData\Local\Packages\Microsoft.Office.OneNote_8wekyb3d8bbwe\TempState\msohtmlclip\clip_image001.png">
            <a:extLst>
              <a:ext uri="{FF2B5EF4-FFF2-40B4-BE49-F238E27FC236}">
                <a16:creationId xmlns:a16="http://schemas.microsoft.com/office/drawing/2014/main" id="{0E61A346-3D2A-4B41-8E52-4F5F99A02B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641" t="-116" r="-24034" b="116"/>
          <a:stretch/>
        </p:blipFill>
        <p:spPr bwMode="auto">
          <a:xfrm>
            <a:off x="2265114" y="787400"/>
            <a:ext cx="2071936"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0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wipe(up)">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wipe(down)">
                                      <p:cBhvr>
                                        <p:cTn id="3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0E957-10DB-4D1B-A39F-0403E5A081C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Query Variations Recap</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 shot of a smart phone&#10;&#10;Description automatically generated">
            <a:extLst>
              <a:ext uri="{FF2B5EF4-FFF2-40B4-BE49-F238E27FC236}">
                <a16:creationId xmlns:a16="http://schemas.microsoft.com/office/drawing/2014/main" id="{FA9864A0-F6C8-4C2A-A6D0-FD6B84A9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185" y="2426818"/>
            <a:ext cx="2228681"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5C0C5D2E-6E90-48CB-B06F-F1473986C8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0027" y="2426818"/>
            <a:ext cx="4966009" cy="3997637"/>
          </a:xfrm>
          <a:prstGeom prst="rect">
            <a:avLst/>
          </a:prstGeom>
        </p:spPr>
      </p:pic>
    </p:spTree>
    <p:extLst>
      <p:ext uri="{BB962C8B-B14F-4D97-AF65-F5344CB8AC3E}">
        <p14:creationId xmlns:p14="http://schemas.microsoft.com/office/powerpoint/2010/main" val="13953587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D1A7FF4-8483-48EF-9BFC-A55DFC3E4255}"/>
              </a:ext>
            </a:extLst>
          </p:cNvPr>
          <p:cNvPicPr>
            <a:picLocks noGrp="1" noChangeAspect="1"/>
          </p:cNvPicPr>
          <p:nvPr>
            <p:ph idx="1"/>
          </p:nvPr>
        </p:nvPicPr>
        <p:blipFill>
          <a:blip r:embed="rId2"/>
          <a:stretch>
            <a:fillRect/>
          </a:stretch>
        </p:blipFill>
        <p:spPr>
          <a:xfrm>
            <a:off x="3752850" y="0"/>
            <a:ext cx="4686300" cy="6858000"/>
          </a:xfrm>
          <a:prstGeom prst="rect">
            <a:avLst/>
          </a:prstGeom>
        </p:spPr>
      </p:pic>
    </p:spTree>
    <p:extLst>
      <p:ext uri="{BB962C8B-B14F-4D97-AF65-F5344CB8AC3E}">
        <p14:creationId xmlns:p14="http://schemas.microsoft.com/office/powerpoint/2010/main" val="24104185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41B71AC-1897-452D-91B9-595E75651C2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What does it look like?</a:t>
            </a:r>
          </a:p>
        </p:txBody>
      </p:sp>
      <p:sp>
        <p:nvSpPr>
          <p:cNvPr id="5" name="Text Placeholder 4">
            <a:extLst>
              <a:ext uri="{FF2B5EF4-FFF2-40B4-BE49-F238E27FC236}">
                <a16:creationId xmlns:a16="http://schemas.microsoft.com/office/drawing/2014/main" id="{9002C05B-5A45-4439-A393-B4B39703DAB7}"/>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497092"/>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Content Placeholder 3">
            <a:extLst>
              <a:ext uri="{FF2B5EF4-FFF2-40B4-BE49-F238E27FC236}">
                <a16:creationId xmlns:a16="http://schemas.microsoft.com/office/drawing/2014/main" id="{DB7F1633-249B-4BCB-842E-C56DAEB3B297}"/>
              </a:ext>
            </a:extLst>
          </p:cNvPr>
          <p:cNvPicPr>
            <a:picLocks noGrp="1" noChangeAspect="1"/>
          </p:cNvPicPr>
          <p:nvPr>
            <p:ph idx="1"/>
          </p:nvPr>
        </p:nvPicPr>
        <p:blipFill rotWithShape="1">
          <a:blip r:embed="rId2"/>
          <a:stretch/>
        </p:blipFill>
        <p:spPr>
          <a:xfrm>
            <a:off x="2912533" y="643466"/>
            <a:ext cx="6366934" cy="5571067"/>
          </a:xfrm>
          <a:prstGeom prst="rect">
            <a:avLst/>
          </a:prstGeom>
        </p:spPr>
      </p:pic>
    </p:spTree>
    <p:extLst>
      <p:ext uri="{BB962C8B-B14F-4D97-AF65-F5344CB8AC3E}">
        <p14:creationId xmlns:p14="http://schemas.microsoft.com/office/powerpoint/2010/main" val="22914794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55B63-F4D1-4028-8409-99862BB262C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3424FC-C587-41A7-9766-FFF7965B05A1}"/>
              </a:ext>
            </a:extLst>
          </p:cNvPr>
          <p:cNvPicPr>
            <a:picLocks noChangeAspect="1"/>
          </p:cNvPicPr>
          <p:nvPr/>
        </p:nvPicPr>
        <p:blipFill>
          <a:blip r:embed="rId2"/>
          <a:stretch>
            <a:fillRect/>
          </a:stretch>
        </p:blipFill>
        <p:spPr>
          <a:xfrm>
            <a:off x="3155994" y="0"/>
            <a:ext cx="5880011" cy="6858000"/>
          </a:xfrm>
          <a:prstGeom prst="rect">
            <a:avLst/>
          </a:prstGeom>
        </p:spPr>
      </p:pic>
    </p:spTree>
    <p:extLst>
      <p:ext uri="{BB962C8B-B14F-4D97-AF65-F5344CB8AC3E}">
        <p14:creationId xmlns:p14="http://schemas.microsoft.com/office/powerpoint/2010/main" val="2046329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55B63-F4D1-4028-8409-99862BB262C1}"/>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C6DD8EF2-F787-40DF-9A97-A037817AC65E}"/>
              </a:ext>
            </a:extLst>
          </p:cNvPr>
          <p:cNvPicPr>
            <a:picLocks noChangeAspect="1"/>
          </p:cNvPicPr>
          <p:nvPr/>
        </p:nvPicPr>
        <p:blipFill>
          <a:blip r:embed="rId2"/>
          <a:stretch>
            <a:fillRect/>
          </a:stretch>
        </p:blipFill>
        <p:spPr>
          <a:xfrm>
            <a:off x="3030000" y="0"/>
            <a:ext cx="6132000" cy="6858000"/>
          </a:xfrm>
          <a:prstGeom prst="rect">
            <a:avLst/>
          </a:prstGeom>
        </p:spPr>
      </p:pic>
    </p:spTree>
    <p:extLst>
      <p:ext uri="{BB962C8B-B14F-4D97-AF65-F5344CB8AC3E}">
        <p14:creationId xmlns:p14="http://schemas.microsoft.com/office/powerpoint/2010/main" val="37611753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D1A7FF4-8483-48EF-9BFC-A55DFC3E4255}"/>
              </a:ext>
            </a:extLst>
          </p:cNvPr>
          <p:cNvPicPr>
            <a:picLocks noGrp="1" noChangeAspect="1"/>
          </p:cNvPicPr>
          <p:nvPr>
            <p:ph idx="1"/>
          </p:nvPr>
        </p:nvPicPr>
        <p:blipFill>
          <a:blip r:embed="rId2"/>
          <a:stretch>
            <a:fillRect/>
          </a:stretch>
        </p:blipFill>
        <p:spPr>
          <a:xfrm>
            <a:off x="3752850" y="0"/>
            <a:ext cx="4686300" cy="6858000"/>
          </a:xfrm>
          <a:prstGeom prst="rect">
            <a:avLst/>
          </a:prstGeom>
        </p:spPr>
      </p:pic>
    </p:spTree>
    <p:extLst>
      <p:ext uri="{BB962C8B-B14F-4D97-AF65-F5344CB8AC3E}">
        <p14:creationId xmlns:p14="http://schemas.microsoft.com/office/powerpoint/2010/main" val="219441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278D2-D59A-44C7-B897-ADACF6D65812}"/>
              </a:ext>
            </a:extLst>
          </p:cNvPr>
          <p:cNvPicPr>
            <a:picLocks noChangeAspect="1"/>
          </p:cNvPicPr>
          <p:nvPr/>
        </p:nvPicPr>
        <p:blipFill rotWithShape="1">
          <a:blip r:embed="rId2"/>
          <a:srcRect b="6639"/>
          <a:stretch/>
        </p:blipFill>
        <p:spPr>
          <a:xfrm>
            <a:off x="20" y="10"/>
            <a:ext cx="12191980" cy="6857990"/>
          </a:xfrm>
          <a:prstGeom prst="rect">
            <a:avLst/>
          </a:prstGeom>
        </p:spPr>
      </p:pic>
    </p:spTree>
    <p:extLst>
      <p:ext uri="{BB962C8B-B14F-4D97-AF65-F5344CB8AC3E}">
        <p14:creationId xmlns:p14="http://schemas.microsoft.com/office/powerpoint/2010/main" val="1343290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CCB59710-C74E-4581-B186-ABA54C690E71}"/>
              </a:ext>
            </a:extLst>
          </p:cNvPr>
          <p:cNvPicPr>
            <a:picLocks noGrp="1" noChangeAspect="1"/>
          </p:cNvPicPr>
          <p:nvPr>
            <p:ph idx="1"/>
          </p:nvPr>
        </p:nvPicPr>
        <p:blipFill>
          <a:blip r:embed="rId2"/>
          <a:stretch>
            <a:fillRect/>
          </a:stretch>
        </p:blipFill>
        <p:spPr>
          <a:xfrm>
            <a:off x="643467" y="1806871"/>
            <a:ext cx="10905066" cy="3244256"/>
          </a:xfrm>
          <a:prstGeom prst="rect">
            <a:avLst/>
          </a:prstGeom>
        </p:spPr>
      </p:pic>
    </p:spTree>
    <p:extLst>
      <p:ext uri="{BB962C8B-B14F-4D97-AF65-F5344CB8AC3E}">
        <p14:creationId xmlns:p14="http://schemas.microsoft.com/office/powerpoint/2010/main" val="649228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ECCA8-A078-4E88-875A-3A02208ADD5B}"/>
              </a:ext>
            </a:extLst>
          </p:cNvPr>
          <p:cNvPicPr>
            <a:picLocks noChangeAspect="1"/>
          </p:cNvPicPr>
          <p:nvPr/>
        </p:nvPicPr>
        <p:blipFill>
          <a:blip r:embed="rId2"/>
          <a:stretch>
            <a:fillRect/>
          </a:stretch>
        </p:blipFill>
        <p:spPr>
          <a:xfrm>
            <a:off x="0" y="1089454"/>
            <a:ext cx="12192000" cy="4679092"/>
          </a:xfrm>
          <a:prstGeom prst="rect">
            <a:avLst/>
          </a:prstGeom>
        </p:spPr>
      </p:pic>
    </p:spTree>
    <p:extLst>
      <p:ext uri="{BB962C8B-B14F-4D97-AF65-F5344CB8AC3E}">
        <p14:creationId xmlns:p14="http://schemas.microsoft.com/office/powerpoint/2010/main" val="16046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4CFB-811A-4782-8152-2449B104F8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EED19-BFE1-4E2A-B92D-3C96A6723B7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98D3FE6-89D3-4E4B-A6AF-39D5D0036130}"/>
              </a:ext>
            </a:extLst>
          </p:cNvPr>
          <p:cNvPicPr>
            <a:picLocks noChangeAspect="1"/>
          </p:cNvPicPr>
          <p:nvPr/>
        </p:nvPicPr>
        <p:blipFill>
          <a:blip r:embed="rId2"/>
          <a:stretch>
            <a:fillRect/>
          </a:stretch>
        </p:blipFill>
        <p:spPr>
          <a:xfrm>
            <a:off x="66675" y="1743185"/>
            <a:ext cx="12125325" cy="3209925"/>
          </a:xfrm>
          <a:prstGeom prst="rect">
            <a:avLst/>
          </a:prstGeom>
        </p:spPr>
      </p:pic>
    </p:spTree>
    <p:extLst>
      <p:ext uri="{BB962C8B-B14F-4D97-AF65-F5344CB8AC3E}">
        <p14:creationId xmlns:p14="http://schemas.microsoft.com/office/powerpoint/2010/main" val="2652041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51D26-9F0F-4919-B8AE-28265108680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Tools and Tips</a:t>
            </a:r>
          </a:p>
        </p:txBody>
      </p:sp>
      <p:sp>
        <p:nvSpPr>
          <p:cNvPr id="5" name="Text Placeholder 4">
            <a:extLst>
              <a:ext uri="{FF2B5EF4-FFF2-40B4-BE49-F238E27FC236}">
                <a16:creationId xmlns:a16="http://schemas.microsoft.com/office/drawing/2014/main" id="{57693719-43F6-4FCF-93AF-DB81B71D150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489394"/>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E12BC92-68F3-49E3-8455-B2D886D4448E}"/>
              </a:ext>
            </a:extLst>
          </p:cNvPr>
          <p:cNvSpPr>
            <a:spLocks noGrp="1"/>
          </p:cNvSpPr>
          <p:nvPr>
            <p:ph type="title"/>
          </p:nvPr>
        </p:nvSpPr>
        <p:spPr>
          <a:xfrm>
            <a:off x="801277" y="373116"/>
            <a:ext cx="10589445" cy="742383"/>
          </a:xfrm>
        </p:spPr>
        <p:txBody>
          <a:bodyPr anchor="b">
            <a:noAutofit/>
          </a:bodyPr>
          <a:lstStyle/>
          <a:p>
            <a:pPr algn="ctr"/>
            <a:r>
              <a:rPr lang="en-US" sz="3600" dirty="0">
                <a:latin typeface="Courier New" panose="02070309020205020404" pitchFamily="49" charset="0"/>
                <a:cs typeface="Courier New" panose="02070309020205020404" pitchFamily="49" charset="0"/>
              </a:rPr>
              <a:t>import { </a:t>
            </a:r>
            <a:r>
              <a:rPr lang="en-US" sz="3600" dirty="0" err="1">
                <a:latin typeface="Courier New" panose="02070309020205020404" pitchFamily="49" charset="0"/>
                <a:cs typeface="Courier New" panose="02070309020205020404" pitchFamily="49" charset="0"/>
              </a:rPr>
              <a:t>oc</a:t>
            </a:r>
            <a:r>
              <a:rPr lang="en-US" sz="3600" dirty="0">
                <a:latin typeface="Courier New" panose="02070309020205020404" pitchFamily="49" charset="0"/>
                <a:cs typeface="Courier New" panose="02070309020205020404" pitchFamily="49" charset="0"/>
              </a:rPr>
              <a:t> } from '</a:t>
            </a:r>
            <a:r>
              <a:rPr lang="en-US" sz="3600" dirty="0" err="1">
                <a:latin typeface="Courier New" panose="02070309020205020404" pitchFamily="49" charset="0"/>
                <a:cs typeface="Courier New" panose="02070309020205020404" pitchFamily="49" charset="0"/>
              </a:rPr>
              <a:t>ts-optchain</a:t>
            </a:r>
            <a:r>
              <a:rPr lang="en-US" sz="3600" dirty="0">
                <a:latin typeface="Courier New" panose="02070309020205020404" pitchFamily="49" charset="0"/>
                <a:cs typeface="Courier New" panose="02070309020205020404" pitchFamily="49" charset="0"/>
              </a:rPr>
              <a:t>';</a:t>
            </a:r>
          </a:p>
        </p:txBody>
      </p:sp>
      <p:cxnSp>
        <p:nvCxnSpPr>
          <p:cNvPr id="10" name="Straight Connector 9">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A7BA12E5-1A87-4ACC-98FA-8C801E05F2A3}"/>
              </a:ext>
            </a:extLst>
          </p:cNvPr>
          <p:cNvSpPr>
            <a:spLocks noGrp="1"/>
          </p:cNvSpPr>
          <p:nvPr>
            <p:ph idx="1"/>
          </p:nvPr>
        </p:nvSpPr>
        <p:spPr>
          <a:xfrm>
            <a:off x="1451579" y="1115499"/>
            <a:ext cx="9603274" cy="586499"/>
          </a:xfrm>
        </p:spPr>
        <p:txBody>
          <a:bodyPr>
            <a:normAutofit/>
          </a:bodyPr>
          <a:lstStyle/>
          <a:p>
            <a:pPr marL="0" indent="0" algn="ctr">
              <a:buNone/>
            </a:pPr>
            <a:r>
              <a:rPr lang="en-US" sz="1800" dirty="0"/>
              <a:t>(at least until </a:t>
            </a:r>
            <a:r>
              <a:rPr lang="en-US" sz="1800" dirty="0">
                <a:hlinkClick r:id="rId2"/>
              </a:rPr>
              <a:t>https://github.com/tc39/proposal-optional-chaining</a:t>
            </a:r>
            <a:r>
              <a:rPr lang="en-US" sz="1800" dirty="0"/>
              <a:t> is approved...)</a:t>
            </a:r>
          </a:p>
        </p:txBody>
      </p:sp>
      <p:pic>
        <p:nvPicPr>
          <p:cNvPr id="3" name="Picture 2">
            <a:extLst>
              <a:ext uri="{FF2B5EF4-FFF2-40B4-BE49-F238E27FC236}">
                <a16:creationId xmlns:a16="http://schemas.microsoft.com/office/drawing/2014/main" id="{0F84146A-5D59-459B-8EB6-3070893F8C7E}"/>
              </a:ext>
            </a:extLst>
          </p:cNvPr>
          <p:cNvPicPr>
            <a:picLocks noChangeAspect="1"/>
          </p:cNvPicPr>
          <p:nvPr/>
        </p:nvPicPr>
        <p:blipFill>
          <a:blip r:embed="rId3"/>
          <a:stretch>
            <a:fillRect/>
          </a:stretch>
        </p:blipFill>
        <p:spPr>
          <a:xfrm>
            <a:off x="3188677" y="1535518"/>
            <a:ext cx="5738446" cy="5275186"/>
          </a:xfrm>
          <a:prstGeom prst="rect">
            <a:avLst/>
          </a:prstGeom>
        </p:spPr>
      </p:pic>
    </p:spTree>
    <p:extLst>
      <p:ext uri="{BB962C8B-B14F-4D97-AF65-F5344CB8AC3E}">
        <p14:creationId xmlns:p14="http://schemas.microsoft.com/office/powerpoint/2010/main" val="17300152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53522-0AB3-4BB3-92BD-47B0549EFACA}"/>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Fragments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 shot of a smart phone&#10;&#10;Description automatically generated">
            <a:extLst>
              <a:ext uri="{FF2B5EF4-FFF2-40B4-BE49-F238E27FC236}">
                <a16:creationId xmlns:a16="http://schemas.microsoft.com/office/drawing/2014/main" id="{D20D659C-5DEC-475C-8903-61541FC7A487}"/>
              </a:ext>
            </a:extLst>
          </p:cNvPr>
          <p:cNvPicPr>
            <a:picLocks noGrp="1" noChangeAspect="1"/>
          </p:cNvPicPr>
          <p:nvPr>
            <p:ph idx="1"/>
          </p:nvPr>
        </p:nvPicPr>
        <p:blipFill>
          <a:blip r:embed="rId2"/>
          <a:stretch>
            <a:fillRect/>
          </a:stretch>
        </p:blipFill>
        <p:spPr>
          <a:xfrm>
            <a:off x="5482827" y="492573"/>
            <a:ext cx="5895535" cy="5880796"/>
          </a:xfrm>
          <a:prstGeom prst="rect">
            <a:avLst/>
          </a:prstGeom>
        </p:spPr>
      </p:pic>
    </p:spTree>
    <p:extLst>
      <p:ext uri="{BB962C8B-B14F-4D97-AF65-F5344CB8AC3E}">
        <p14:creationId xmlns:p14="http://schemas.microsoft.com/office/powerpoint/2010/main" val="1841827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7">
            <a:extLst>
              <a:ext uri="{FF2B5EF4-FFF2-40B4-BE49-F238E27FC236}">
                <a16:creationId xmlns:a16="http://schemas.microsoft.com/office/drawing/2014/main" id="{0B5C251E-F535-4F4C-ACA7-99B86C8B3DC9}"/>
              </a:ext>
            </a:extLst>
          </p:cNvPr>
          <p:cNvPicPr>
            <a:picLocks noGrp="1" noChangeAspect="1"/>
          </p:cNvPicPr>
          <p:nvPr>
            <p:ph idx="1"/>
          </p:nvPr>
        </p:nvPicPr>
        <p:blipFill>
          <a:blip r:embed="rId2"/>
          <a:stretch>
            <a:fillRect/>
          </a:stretch>
        </p:blipFill>
        <p:spPr>
          <a:xfrm>
            <a:off x="1008267" y="643466"/>
            <a:ext cx="10175466" cy="5571067"/>
          </a:xfrm>
          <a:prstGeom prst="rect">
            <a:avLst/>
          </a:prstGeom>
        </p:spPr>
      </p:pic>
    </p:spTree>
    <p:extLst>
      <p:ext uri="{BB962C8B-B14F-4D97-AF65-F5344CB8AC3E}">
        <p14:creationId xmlns:p14="http://schemas.microsoft.com/office/powerpoint/2010/main" val="35434897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BF83E0-D3E9-4501-B218-28038F6F815B}"/>
              </a:ext>
            </a:extLst>
          </p:cNvPr>
          <p:cNvPicPr>
            <a:picLocks noChangeAspect="1"/>
          </p:cNvPicPr>
          <p:nvPr/>
        </p:nvPicPr>
        <p:blipFill>
          <a:blip r:embed="rId2"/>
          <a:stretch>
            <a:fillRect/>
          </a:stretch>
        </p:blipFill>
        <p:spPr>
          <a:xfrm>
            <a:off x="3944175" y="643466"/>
            <a:ext cx="4303649" cy="5571067"/>
          </a:xfrm>
          <a:prstGeom prst="rect">
            <a:avLst/>
          </a:prstGeom>
        </p:spPr>
      </p:pic>
    </p:spTree>
    <p:extLst>
      <p:ext uri="{BB962C8B-B14F-4D97-AF65-F5344CB8AC3E}">
        <p14:creationId xmlns:p14="http://schemas.microsoft.com/office/powerpoint/2010/main" val="3730980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2149-3305-4579-AA79-FE8CF4825A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86FBE4-9AAD-4100-A6CA-29D2EAF586B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BE4CE35-A9A2-4632-AC8A-AA625C341C58}"/>
              </a:ext>
            </a:extLst>
          </p:cNvPr>
          <p:cNvPicPr>
            <a:picLocks noChangeAspect="1"/>
          </p:cNvPicPr>
          <p:nvPr/>
        </p:nvPicPr>
        <p:blipFill>
          <a:blip r:embed="rId2"/>
          <a:stretch>
            <a:fillRect/>
          </a:stretch>
        </p:blipFill>
        <p:spPr>
          <a:xfrm>
            <a:off x="6500648" y="2082920"/>
            <a:ext cx="5460788" cy="2923764"/>
          </a:xfrm>
          <a:prstGeom prst="rect">
            <a:avLst/>
          </a:prstGeom>
        </p:spPr>
      </p:pic>
      <p:pic>
        <p:nvPicPr>
          <p:cNvPr id="5" name="Picture 4">
            <a:extLst>
              <a:ext uri="{FF2B5EF4-FFF2-40B4-BE49-F238E27FC236}">
                <a16:creationId xmlns:a16="http://schemas.microsoft.com/office/drawing/2014/main" id="{926E207C-5692-4875-9316-46C14CC73A4E}"/>
              </a:ext>
            </a:extLst>
          </p:cNvPr>
          <p:cNvPicPr>
            <a:picLocks noChangeAspect="1"/>
          </p:cNvPicPr>
          <p:nvPr/>
        </p:nvPicPr>
        <p:blipFill>
          <a:blip r:embed="rId3"/>
          <a:stretch>
            <a:fillRect/>
          </a:stretch>
        </p:blipFill>
        <p:spPr>
          <a:xfrm>
            <a:off x="157654" y="2082920"/>
            <a:ext cx="5346507" cy="2923764"/>
          </a:xfrm>
          <a:prstGeom prst="rect">
            <a:avLst/>
          </a:prstGeom>
        </p:spPr>
      </p:pic>
      <p:sp>
        <p:nvSpPr>
          <p:cNvPr id="6" name="Arrow: Right 5">
            <a:extLst>
              <a:ext uri="{FF2B5EF4-FFF2-40B4-BE49-F238E27FC236}">
                <a16:creationId xmlns:a16="http://schemas.microsoft.com/office/drawing/2014/main" id="{0C834DF0-2F2E-4804-95C2-F33A8B80C801}"/>
              </a:ext>
            </a:extLst>
          </p:cNvPr>
          <p:cNvSpPr/>
          <p:nvPr/>
        </p:nvSpPr>
        <p:spPr>
          <a:xfrm>
            <a:off x="5131679" y="3044341"/>
            <a:ext cx="1556162" cy="1000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80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3">
            <a:extLst>
              <a:ext uri="{FF2B5EF4-FFF2-40B4-BE49-F238E27FC236}">
                <a16:creationId xmlns:a16="http://schemas.microsoft.com/office/drawing/2014/main" id="{277A19CA-EFB1-461E-945E-E42AA3389672}"/>
              </a:ext>
            </a:extLst>
          </p:cNvPr>
          <p:cNvPicPr>
            <a:picLocks noGrp="1" noChangeAspect="1"/>
          </p:cNvPicPr>
          <p:nvPr>
            <p:ph idx="1"/>
          </p:nvPr>
        </p:nvPicPr>
        <p:blipFill>
          <a:blip r:embed="rId2"/>
          <a:stretch>
            <a:fillRect/>
          </a:stretch>
        </p:blipFill>
        <p:spPr>
          <a:xfrm>
            <a:off x="1434020" y="643466"/>
            <a:ext cx="9323960" cy="5571067"/>
          </a:xfrm>
          <a:prstGeom prst="rect">
            <a:avLst/>
          </a:prstGeom>
        </p:spPr>
      </p:pic>
    </p:spTree>
    <p:extLst>
      <p:ext uri="{BB962C8B-B14F-4D97-AF65-F5344CB8AC3E}">
        <p14:creationId xmlns:p14="http://schemas.microsoft.com/office/powerpoint/2010/main" val="3945296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811CD66-1287-4C8F-BDE1-6D7DDBF323C1}"/>
              </a:ext>
            </a:extLst>
          </p:cNvPr>
          <p:cNvCxnSpPr>
            <a:cxnSpLocks/>
          </p:cNvCxnSpPr>
          <p:nvPr/>
        </p:nvCxnSpPr>
        <p:spPr>
          <a:xfrm>
            <a:off x="3495822" y="5943600"/>
            <a:ext cx="78579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2AC351-6044-47B4-8CE0-4B8BD4C4C001}"/>
              </a:ext>
            </a:extLst>
          </p:cNvPr>
          <p:cNvCxnSpPr>
            <a:cxnSpLocks/>
          </p:cNvCxnSpPr>
          <p:nvPr/>
        </p:nvCxnSpPr>
        <p:spPr>
          <a:xfrm flipV="1">
            <a:off x="3516924" y="1690688"/>
            <a:ext cx="0" cy="4302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3CD8DC-99CD-4E5A-9849-5DBB24289BFD}"/>
              </a:ext>
            </a:extLst>
          </p:cNvPr>
          <p:cNvSpPr txBox="1"/>
          <p:nvPr/>
        </p:nvSpPr>
        <p:spPr>
          <a:xfrm>
            <a:off x="863600" y="1925831"/>
            <a:ext cx="2383299" cy="3785652"/>
          </a:xfrm>
          <a:prstGeom prst="rect">
            <a:avLst/>
          </a:prstGeom>
          <a:noFill/>
        </p:spPr>
        <p:txBody>
          <a:bodyPr wrap="square" rtlCol="0">
            <a:spAutoFit/>
          </a:bodyPr>
          <a:lstStyle/>
          <a:p>
            <a:pPr algn="ctr"/>
            <a:r>
              <a:rPr lang="en-US" sz="4800" dirty="0"/>
              <a:t>How Hard a Problem Actually Is</a:t>
            </a:r>
          </a:p>
        </p:txBody>
      </p:sp>
      <p:sp>
        <p:nvSpPr>
          <p:cNvPr id="16" name="TextBox 15">
            <a:extLst>
              <a:ext uri="{FF2B5EF4-FFF2-40B4-BE49-F238E27FC236}">
                <a16:creationId xmlns:a16="http://schemas.microsoft.com/office/drawing/2014/main" id="{E55581A1-82AD-4050-86A7-47C3522E2513}"/>
              </a:ext>
            </a:extLst>
          </p:cNvPr>
          <p:cNvSpPr txBox="1"/>
          <p:nvPr/>
        </p:nvSpPr>
        <p:spPr>
          <a:xfrm>
            <a:off x="5338689" y="6168683"/>
            <a:ext cx="2539219" cy="646331"/>
          </a:xfrm>
          <a:prstGeom prst="rect">
            <a:avLst/>
          </a:prstGeom>
          <a:noFill/>
        </p:spPr>
        <p:txBody>
          <a:bodyPr wrap="square" rtlCol="0">
            <a:spAutoFit/>
          </a:bodyPr>
          <a:lstStyle/>
          <a:p>
            <a:pPr algn="ctr"/>
            <a:r>
              <a:rPr lang="en-US" sz="3600" dirty="0"/>
              <a:t>Time</a:t>
            </a:r>
          </a:p>
        </p:txBody>
      </p:sp>
      <p:sp>
        <p:nvSpPr>
          <p:cNvPr id="19" name="Arrow: Right 18">
            <a:extLst>
              <a:ext uri="{FF2B5EF4-FFF2-40B4-BE49-F238E27FC236}">
                <a16:creationId xmlns:a16="http://schemas.microsoft.com/office/drawing/2014/main" id="{079E33CC-8B43-4961-A14F-196770A34981}"/>
              </a:ext>
            </a:extLst>
          </p:cNvPr>
          <p:cNvSpPr/>
          <p:nvPr/>
        </p:nvSpPr>
        <p:spPr>
          <a:xfrm>
            <a:off x="11148646" y="5711483"/>
            <a:ext cx="337619" cy="457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488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0A45-1A27-4045-94BE-61C6667FB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05B808-692C-4B7A-B705-55BA1F70A29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F4E569-DD07-4F56-AB20-7CEF85846EA1}"/>
              </a:ext>
            </a:extLst>
          </p:cNvPr>
          <p:cNvPicPr>
            <a:picLocks noChangeAspect="1"/>
          </p:cNvPicPr>
          <p:nvPr/>
        </p:nvPicPr>
        <p:blipFill>
          <a:blip r:embed="rId2"/>
          <a:stretch>
            <a:fillRect/>
          </a:stretch>
        </p:blipFill>
        <p:spPr>
          <a:xfrm>
            <a:off x="0" y="2548365"/>
            <a:ext cx="12192000" cy="1761269"/>
          </a:xfrm>
          <a:prstGeom prst="rect">
            <a:avLst/>
          </a:prstGeom>
        </p:spPr>
      </p:pic>
    </p:spTree>
    <p:extLst>
      <p:ext uri="{BB962C8B-B14F-4D97-AF65-F5344CB8AC3E}">
        <p14:creationId xmlns:p14="http://schemas.microsoft.com/office/powerpoint/2010/main" val="2838730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C6513C-0192-45A9-9664-808C23F42188}"/>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How do I get started?</a:t>
            </a:r>
          </a:p>
        </p:txBody>
      </p:sp>
      <p:sp>
        <p:nvSpPr>
          <p:cNvPr id="3" name="Text Placeholder 2">
            <a:extLst>
              <a:ext uri="{FF2B5EF4-FFF2-40B4-BE49-F238E27FC236}">
                <a16:creationId xmlns:a16="http://schemas.microsoft.com/office/drawing/2014/main" id="{B4640132-6881-4C02-8710-7416A8A6FF93}"/>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74344"/>
      </p:ext>
    </p:extLst>
  </p:cSld>
  <p:clrMapOvr>
    <a:overrideClrMapping bg1="dk1" tx1="lt1" bg2="dk2" tx2="lt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26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93FD06-8B1A-4F8F-935E-B9F2CFAA2C06}"/>
              </a:ext>
            </a:extLst>
          </p:cNvPr>
          <p:cNvSpPr>
            <a:spLocks noGrp="1"/>
          </p:cNvSpPr>
          <p:nvPr>
            <p:ph type="title"/>
          </p:nvPr>
        </p:nvSpPr>
        <p:spPr>
          <a:xfrm>
            <a:off x="524256" y="5934482"/>
            <a:ext cx="6594189" cy="457799"/>
          </a:xfrm>
        </p:spPr>
        <p:txBody>
          <a:bodyPr vert="horz" lIns="91440" tIns="45720" rIns="91440" bIns="45720" rtlCol="0" anchor="ctr">
            <a:noAutofit/>
          </a:bodyPr>
          <a:lstStyle/>
          <a:p>
            <a:pPr algn="r"/>
            <a:r>
              <a:rPr lang="en-US" sz="3200" dirty="0">
                <a:solidFill>
                  <a:srgbClr val="FFFFFF"/>
                </a:solidFill>
              </a:rPr>
              <a:t>https://codesandbox.io/s/l9mlzv756q</a:t>
            </a:r>
            <a:br>
              <a:rPr lang="en-US" sz="3200" dirty="0">
                <a:solidFill>
                  <a:srgbClr val="FFFFFF"/>
                </a:solidFill>
              </a:rPr>
            </a:br>
            <a:endParaRPr lang="en-US" sz="3200" dirty="0">
              <a:solidFill>
                <a:srgbClr val="FFFFFF"/>
              </a:solidFill>
            </a:endParaRPr>
          </a:p>
        </p:txBody>
      </p:sp>
      <p:pic>
        <p:nvPicPr>
          <p:cNvPr id="7" name="Content Placeholder 3">
            <a:extLst>
              <a:ext uri="{FF2B5EF4-FFF2-40B4-BE49-F238E27FC236}">
                <a16:creationId xmlns:a16="http://schemas.microsoft.com/office/drawing/2014/main" id="{EEAAA7E4-E8EB-42F8-9B7A-CD8FCF4AECD0}"/>
              </a:ext>
            </a:extLst>
          </p:cNvPr>
          <p:cNvPicPr>
            <a:picLocks noGrp="1" noChangeAspect="1"/>
          </p:cNvPicPr>
          <p:nvPr>
            <p:ph idx="1"/>
          </p:nvPr>
        </p:nvPicPr>
        <p:blipFill rotWithShape="1">
          <a:blip r:embed="rId2"/>
          <a:srcRect t="4700" r="1" b="26230"/>
          <a:stretch/>
        </p:blipFill>
        <p:spPr>
          <a:xfrm>
            <a:off x="327547" y="321733"/>
            <a:ext cx="7058306" cy="4107392"/>
          </a:xfrm>
          <a:prstGeom prst="rect">
            <a:avLst/>
          </a:prstGeom>
        </p:spPr>
      </p:pic>
      <p:sp>
        <p:nvSpPr>
          <p:cNvPr id="27" name="Rectangle 2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F063D02-64D0-4528-9AA6-E4EF1FEA8438}"/>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indent="-228600" defTabSz="914400">
              <a:lnSpc>
                <a:spcPct val="90000"/>
              </a:lnSpc>
              <a:spcAft>
                <a:spcPts val="600"/>
              </a:spcAft>
              <a:buFont typeface="Arial" panose="020B0604020202020204" pitchFamily="34" charset="0"/>
              <a:buChar char="•"/>
            </a:pPr>
            <a:endParaRPr lang="en-US" sz="2000" dirty="0">
              <a:solidFill>
                <a:srgbClr val="FFFFFF"/>
              </a:solidFill>
            </a:endParaRPr>
          </a:p>
        </p:txBody>
      </p:sp>
      <p:sp>
        <p:nvSpPr>
          <p:cNvPr id="3" name="TextBox 2">
            <a:extLst>
              <a:ext uri="{FF2B5EF4-FFF2-40B4-BE49-F238E27FC236}">
                <a16:creationId xmlns:a16="http://schemas.microsoft.com/office/drawing/2014/main" id="{9389557A-9C3D-48C6-B062-06C6C82EC294}"/>
              </a:ext>
            </a:extLst>
          </p:cNvPr>
          <p:cNvSpPr txBox="1"/>
          <p:nvPr/>
        </p:nvSpPr>
        <p:spPr>
          <a:xfrm>
            <a:off x="7914011" y="917725"/>
            <a:ext cx="3689968" cy="5016758"/>
          </a:xfrm>
          <a:prstGeom prst="rect">
            <a:avLst/>
          </a:prstGeom>
          <a:noFill/>
        </p:spPr>
        <p:txBody>
          <a:bodyPr wrap="square" rtlCol="0">
            <a:spAutoFit/>
          </a:bodyPr>
          <a:lstStyle/>
          <a:p>
            <a:pPr marL="285750" indent="-285750">
              <a:buFont typeface="Arial" panose="020B0604020202020204" pitchFamily="34" charset="0"/>
              <a:buChar char="•"/>
            </a:pPr>
            <a:r>
              <a:rPr lang="en-US" sz="3200" dirty="0">
                <a:solidFill>
                  <a:schemeClr val="bg1"/>
                </a:solidFill>
              </a:rPr>
              <a:t>Wrapping current REST endpoints</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Supplementing current API alongside a GraphQL API</a:t>
            </a:r>
          </a:p>
          <a:p>
            <a:pPr marL="285750" indent="-285750">
              <a:buFont typeface="Arial" panose="020B0604020202020204" pitchFamily="34" charset="0"/>
              <a:buChar char="•"/>
            </a:pPr>
            <a:endParaRPr lang="en-US" sz="3200" dirty="0">
              <a:solidFill>
                <a:schemeClr val="bg1"/>
              </a:solidFill>
            </a:endParaRPr>
          </a:p>
          <a:p>
            <a:pPr marL="285750" indent="-285750">
              <a:buFont typeface="Arial" panose="020B0604020202020204" pitchFamily="34" charset="0"/>
              <a:buChar char="•"/>
            </a:pPr>
            <a:r>
              <a:rPr lang="en-US" sz="3200" dirty="0">
                <a:solidFill>
                  <a:schemeClr val="bg1"/>
                </a:solidFill>
              </a:rPr>
              <a:t>New API for greenfield projects</a:t>
            </a:r>
          </a:p>
        </p:txBody>
      </p:sp>
    </p:spTree>
    <p:extLst>
      <p:ext uri="{BB962C8B-B14F-4D97-AF65-F5344CB8AC3E}">
        <p14:creationId xmlns:p14="http://schemas.microsoft.com/office/powerpoint/2010/main" val="5934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FD14-C41E-4A1C-AC2B-763F09511E15}"/>
              </a:ext>
            </a:extLst>
          </p:cNvPr>
          <p:cNvSpPr>
            <a:spLocks noGrp="1"/>
          </p:cNvSpPr>
          <p:nvPr>
            <p:ph type="title"/>
          </p:nvPr>
        </p:nvSpPr>
        <p:spPr/>
        <p:txBody>
          <a:bodyPr/>
          <a:lstStyle/>
          <a:p>
            <a:endParaRPr lang="en-US"/>
          </a:p>
        </p:txBody>
      </p:sp>
      <p:pic>
        <p:nvPicPr>
          <p:cNvPr id="5" name="Content Placeholder 4" descr="Power">
            <a:extLst>
              <a:ext uri="{FF2B5EF4-FFF2-40B4-BE49-F238E27FC236}">
                <a16:creationId xmlns:a16="http://schemas.microsoft.com/office/drawing/2014/main" id="{2B0F4BCB-CB9F-4FEE-A84D-A327B28F9E9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3473" y="2509087"/>
            <a:ext cx="2948781" cy="2948781"/>
          </a:xfrm>
        </p:spPr>
      </p:pic>
      <p:sp>
        <p:nvSpPr>
          <p:cNvPr id="6" name="TextBox 5">
            <a:extLst>
              <a:ext uri="{FF2B5EF4-FFF2-40B4-BE49-F238E27FC236}">
                <a16:creationId xmlns:a16="http://schemas.microsoft.com/office/drawing/2014/main" id="{87DADEE1-9636-4239-997E-73332FBE4BB7}"/>
              </a:ext>
            </a:extLst>
          </p:cNvPr>
          <p:cNvSpPr txBox="1"/>
          <p:nvPr/>
        </p:nvSpPr>
        <p:spPr>
          <a:xfrm>
            <a:off x="7571574" y="5785503"/>
            <a:ext cx="4119073" cy="830997"/>
          </a:xfrm>
          <a:prstGeom prst="rect">
            <a:avLst/>
          </a:prstGeom>
          <a:noFill/>
        </p:spPr>
        <p:txBody>
          <a:bodyPr wrap="square" rtlCol="0">
            <a:spAutoFit/>
          </a:bodyPr>
          <a:lstStyle/>
          <a:p>
            <a:pPr algn="r"/>
            <a:r>
              <a:rPr lang="en-US" sz="4800" dirty="0"/>
              <a:t>3</a:t>
            </a:r>
            <a:r>
              <a:rPr lang="en-US" sz="4800" baseline="30000" dirty="0"/>
              <a:t>rd</a:t>
            </a:r>
            <a:r>
              <a:rPr lang="en-US" sz="4800" dirty="0"/>
              <a:t> Party</a:t>
            </a:r>
          </a:p>
        </p:txBody>
      </p:sp>
      <p:sp>
        <p:nvSpPr>
          <p:cNvPr id="7" name="TextBox 6">
            <a:extLst>
              <a:ext uri="{FF2B5EF4-FFF2-40B4-BE49-F238E27FC236}">
                <a16:creationId xmlns:a16="http://schemas.microsoft.com/office/drawing/2014/main" id="{BBE1F576-5CE9-4971-9736-36364CE6C93C}"/>
              </a:ext>
            </a:extLst>
          </p:cNvPr>
          <p:cNvSpPr txBox="1"/>
          <p:nvPr/>
        </p:nvSpPr>
        <p:spPr>
          <a:xfrm>
            <a:off x="501353" y="5785503"/>
            <a:ext cx="1384419" cy="923330"/>
          </a:xfrm>
          <a:prstGeom prst="rect">
            <a:avLst/>
          </a:prstGeom>
          <a:noFill/>
        </p:spPr>
        <p:txBody>
          <a:bodyPr wrap="square" rtlCol="0">
            <a:spAutoFit/>
          </a:bodyPr>
          <a:lstStyle/>
          <a:p>
            <a:r>
              <a:rPr lang="en-US" sz="5400" dirty="0"/>
              <a:t>You</a:t>
            </a:r>
          </a:p>
        </p:txBody>
      </p:sp>
      <p:sp>
        <p:nvSpPr>
          <p:cNvPr id="8" name="Cloud 7">
            <a:extLst>
              <a:ext uri="{FF2B5EF4-FFF2-40B4-BE49-F238E27FC236}">
                <a16:creationId xmlns:a16="http://schemas.microsoft.com/office/drawing/2014/main" id="{63CB03D2-08CA-4C1D-B1F8-3F5B260CFC06}"/>
              </a:ext>
            </a:extLst>
          </p:cNvPr>
          <p:cNvSpPr/>
          <p:nvPr/>
        </p:nvSpPr>
        <p:spPr>
          <a:xfrm rot="2272966">
            <a:off x="7219056" y="2026508"/>
            <a:ext cx="6622990" cy="593078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Sun 8">
            <a:extLst>
              <a:ext uri="{FF2B5EF4-FFF2-40B4-BE49-F238E27FC236}">
                <a16:creationId xmlns:a16="http://schemas.microsoft.com/office/drawing/2014/main" id="{46879202-61D9-42AF-A09E-18B9086AC1AC}"/>
              </a:ext>
            </a:extLst>
          </p:cNvPr>
          <p:cNvSpPr/>
          <p:nvPr/>
        </p:nvSpPr>
        <p:spPr>
          <a:xfrm>
            <a:off x="2986579" y="0"/>
            <a:ext cx="3871597" cy="3450364"/>
          </a:xfrm>
          <a:prstGeom prst="sun">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1831E3-287E-4712-B0B8-5F3D5B752EC1}"/>
              </a:ext>
            </a:extLst>
          </p:cNvPr>
          <p:cNvSpPr txBox="1"/>
          <p:nvPr/>
        </p:nvSpPr>
        <p:spPr>
          <a:xfrm>
            <a:off x="7234727" y="5848618"/>
            <a:ext cx="4119073" cy="830997"/>
          </a:xfrm>
          <a:prstGeom prst="rect">
            <a:avLst/>
          </a:prstGeom>
          <a:noFill/>
        </p:spPr>
        <p:txBody>
          <a:bodyPr wrap="square" rtlCol="0">
            <a:spAutoFit/>
          </a:bodyPr>
          <a:lstStyle/>
          <a:p>
            <a:pPr algn="r"/>
            <a:r>
              <a:rPr lang="en-US" sz="4800" dirty="0"/>
              <a:t>Also You</a:t>
            </a:r>
          </a:p>
        </p:txBody>
      </p:sp>
      <p:pic>
        <p:nvPicPr>
          <p:cNvPr id="3" name="Picture 2">
            <a:extLst>
              <a:ext uri="{FF2B5EF4-FFF2-40B4-BE49-F238E27FC236}">
                <a16:creationId xmlns:a16="http://schemas.microsoft.com/office/drawing/2014/main" id="{90C9B3F0-243F-4337-A9A3-421B02871D96}"/>
              </a:ext>
            </a:extLst>
          </p:cNvPr>
          <p:cNvPicPr>
            <a:picLocks noChangeAspect="1"/>
          </p:cNvPicPr>
          <p:nvPr/>
        </p:nvPicPr>
        <p:blipFill>
          <a:blip r:embed="rId4"/>
          <a:stretch>
            <a:fillRect/>
          </a:stretch>
        </p:blipFill>
        <p:spPr>
          <a:xfrm>
            <a:off x="369646" y="3212122"/>
            <a:ext cx="1588716" cy="2731477"/>
          </a:xfrm>
          <a:prstGeom prst="rect">
            <a:avLst/>
          </a:prstGeom>
        </p:spPr>
      </p:pic>
    </p:spTree>
    <p:extLst>
      <p:ext uri="{BB962C8B-B14F-4D97-AF65-F5344CB8AC3E}">
        <p14:creationId xmlns:p14="http://schemas.microsoft.com/office/powerpoint/2010/main" val="19629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95833E-6 2.96296E-6 L -0.53112 0.02199 " pathEditMode="relative" rAng="0" ptsTypes="AA">
                                      <p:cBhvr>
                                        <p:cTn id="16" dur="2000" fill="hold"/>
                                        <p:tgtEl>
                                          <p:spTgt spid="5"/>
                                        </p:tgtEl>
                                        <p:attrNameLst>
                                          <p:attrName>ppt_x</p:attrName>
                                          <p:attrName>ppt_y</p:attrName>
                                        </p:attrNameLst>
                                      </p:cBhvr>
                                      <p:rCtr x="-26563" y="1088"/>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250" fill="hold"/>
                                        <p:tgtEl>
                                          <p:spTgt spid="9"/>
                                        </p:tgtEl>
                                        <p:attrNameLst>
                                          <p:attrName>ppt_x</p:attrName>
                                        </p:attrNameLst>
                                      </p:cBhvr>
                                      <p:tavLst>
                                        <p:tav tm="0">
                                          <p:val>
                                            <p:strVal val="0-#ppt_w/2"/>
                                          </p:val>
                                        </p:tav>
                                        <p:tav tm="100000">
                                          <p:val>
                                            <p:strVal val="#ppt_x"/>
                                          </p:val>
                                        </p:tav>
                                      </p:tavLst>
                                    </p:anim>
                                    <p:anim calcmode="lin" valueType="num">
                                      <p:cBhvr additive="base">
                                        <p:cTn id="22" dur="125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ACF30F81-B036-4B91-8DE7-B2BFCB517328}"/>
              </a:ext>
            </a:extLst>
          </p:cNvPr>
          <p:cNvPicPr>
            <a:picLocks noGrp="1" noChangeAspect="1"/>
          </p:cNvPicPr>
          <p:nvPr>
            <p:ph idx="1"/>
          </p:nvPr>
        </p:nvPicPr>
        <p:blipFill>
          <a:blip r:embed="rId2"/>
          <a:stretch>
            <a:fillRect/>
          </a:stretch>
        </p:blipFill>
        <p:spPr>
          <a:xfrm>
            <a:off x="1548190" y="643466"/>
            <a:ext cx="9095619" cy="5571067"/>
          </a:xfrm>
          <a:prstGeom prst="rect">
            <a:avLst/>
          </a:prstGeom>
        </p:spPr>
      </p:pic>
      <p:sp>
        <p:nvSpPr>
          <p:cNvPr id="5" name="TextBox 4">
            <a:extLst>
              <a:ext uri="{FF2B5EF4-FFF2-40B4-BE49-F238E27FC236}">
                <a16:creationId xmlns:a16="http://schemas.microsoft.com/office/drawing/2014/main" id="{F76AA0E8-D1CB-44AD-9EE1-83720AF73397}"/>
              </a:ext>
            </a:extLst>
          </p:cNvPr>
          <p:cNvSpPr txBox="1"/>
          <p:nvPr/>
        </p:nvSpPr>
        <p:spPr>
          <a:xfrm>
            <a:off x="7333490" y="6488668"/>
            <a:ext cx="4858510" cy="369332"/>
          </a:xfrm>
          <a:prstGeom prst="rect">
            <a:avLst/>
          </a:prstGeom>
          <a:noFill/>
        </p:spPr>
        <p:txBody>
          <a:bodyPr wrap="none" rtlCol="0">
            <a:spAutoFit/>
          </a:bodyPr>
          <a:lstStyle/>
          <a:p>
            <a:r>
              <a:rPr lang="en-US" dirty="0"/>
              <a:t>https://rollbar.com/blog/top-10-javascript-errors/</a:t>
            </a:r>
          </a:p>
        </p:txBody>
      </p:sp>
    </p:spTree>
    <p:extLst>
      <p:ext uri="{BB962C8B-B14F-4D97-AF65-F5344CB8AC3E}">
        <p14:creationId xmlns:p14="http://schemas.microsoft.com/office/powerpoint/2010/main" val="33303763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1" descr="C:\Users\mwarg\AppData\Local\Packages\Microsoft.Office.OneNote_8wekyb3d8bbwe\TempState\msohtmlclip\clip_image001.png">
            <a:extLst>
              <a:ext uri="{FF2B5EF4-FFF2-40B4-BE49-F238E27FC236}">
                <a16:creationId xmlns:a16="http://schemas.microsoft.com/office/drawing/2014/main" id="{A054852A-417B-43CA-B546-C0C8ABE90B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9529" y="643466"/>
            <a:ext cx="813294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235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quals 3">
            <a:extLst>
              <a:ext uri="{FF2B5EF4-FFF2-40B4-BE49-F238E27FC236}">
                <a16:creationId xmlns:a16="http://schemas.microsoft.com/office/drawing/2014/main" id="{87734789-8922-4691-8736-808BD583B4E4}"/>
              </a:ext>
            </a:extLst>
          </p:cNvPr>
          <p:cNvSpPr/>
          <p:nvPr/>
        </p:nvSpPr>
        <p:spPr>
          <a:xfrm>
            <a:off x="4649741" y="2625998"/>
            <a:ext cx="2892518" cy="1671320"/>
          </a:xfrm>
          <a:prstGeom prst="mathEqual">
            <a:avLst>
              <a:gd name="adj1" fmla="val 28130"/>
              <a:gd name="adj2" fmla="val 19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FBFA04C-75A7-44CC-BBB0-4864A6194D4F}"/>
              </a:ext>
            </a:extLst>
          </p:cNvPr>
          <p:cNvSpPr txBox="1"/>
          <p:nvPr/>
        </p:nvSpPr>
        <p:spPr>
          <a:xfrm>
            <a:off x="2976880" y="410005"/>
            <a:ext cx="6238240" cy="2215991"/>
          </a:xfrm>
          <a:prstGeom prst="rect">
            <a:avLst/>
          </a:prstGeom>
          <a:noFill/>
        </p:spPr>
        <p:txBody>
          <a:bodyPr wrap="square" rtlCol="0">
            <a:spAutoFit/>
          </a:bodyPr>
          <a:lstStyle/>
          <a:p>
            <a:pPr algn="ctr"/>
            <a:r>
              <a:rPr lang="en-US" sz="13800" dirty="0">
                <a:latin typeface="Rubik" panose="00000500000000000000" pitchFamily="2" charset="-79"/>
                <a:cs typeface="Rubik" panose="00000500000000000000" pitchFamily="2" charset="-79"/>
              </a:rPr>
              <a:t>TYPES</a:t>
            </a:r>
          </a:p>
        </p:txBody>
      </p:sp>
      <p:sp>
        <p:nvSpPr>
          <p:cNvPr id="6" name="TextBox 5">
            <a:extLst>
              <a:ext uri="{FF2B5EF4-FFF2-40B4-BE49-F238E27FC236}">
                <a16:creationId xmlns:a16="http://schemas.microsoft.com/office/drawing/2014/main" id="{349FB122-6BA2-4917-A885-FB012C05A7FD}"/>
              </a:ext>
            </a:extLst>
          </p:cNvPr>
          <p:cNvSpPr txBox="1"/>
          <p:nvPr/>
        </p:nvSpPr>
        <p:spPr>
          <a:xfrm>
            <a:off x="2976880" y="4297318"/>
            <a:ext cx="6238240" cy="2215991"/>
          </a:xfrm>
          <a:prstGeom prst="rect">
            <a:avLst/>
          </a:prstGeom>
          <a:noFill/>
        </p:spPr>
        <p:txBody>
          <a:bodyPr wrap="square" rtlCol="0">
            <a:spAutoFit/>
          </a:bodyPr>
          <a:lstStyle/>
          <a:p>
            <a:pPr algn="ctr"/>
            <a:r>
              <a:rPr lang="en-US" sz="13800" dirty="0">
                <a:latin typeface="Rubik" panose="00000500000000000000" pitchFamily="2" charset="-79"/>
                <a:cs typeface="Rubik" panose="00000500000000000000" pitchFamily="2" charset="-79"/>
              </a:rPr>
              <a:t>TOOLS</a:t>
            </a:r>
          </a:p>
        </p:txBody>
      </p:sp>
    </p:spTree>
    <p:extLst>
      <p:ext uri="{BB962C8B-B14F-4D97-AF65-F5344CB8AC3E}">
        <p14:creationId xmlns:p14="http://schemas.microsoft.com/office/powerpoint/2010/main" val="415493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8BEBE0DE-7B50-43AE-95AC-2512B77FDC47}"/>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Resources</a:t>
            </a:r>
          </a:p>
        </p:txBody>
      </p:sp>
      <p:graphicFrame>
        <p:nvGraphicFramePr>
          <p:cNvPr id="26" name="Content Placeholder 2">
            <a:extLst>
              <a:ext uri="{FF2B5EF4-FFF2-40B4-BE49-F238E27FC236}">
                <a16:creationId xmlns:a16="http://schemas.microsoft.com/office/drawing/2014/main" id="{92E29710-A6E8-458E-8F80-4E82A5014FF9}"/>
              </a:ext>
            </a:extLst>
          </p:cNvPr>
          <p:cNvGraphicFramePr>
            <a:graphicFrameLocks noGrp="1"/>
          </p:cNvGraphicFramePr>
          <p:nvPr>
            <p:ph idx="1"/>
            <p:extLst>
              <p:ext uri="{D42A27DB-BD31-4B8C-83A1-F6EECF244321}">
                <p14:modId xmlns:p14="http://schemas.microsoft.com/office/powerpoint/2010/main" val="184149317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951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ell phone&#10;&#10;Description automatically generated">
            <a:extLst>
              <a:ext uri="{FF2B5EF4-FFF2-40B4-BE49-F238E27FC236}">
                <a16:creationId xmlns:a16="http://schemas.microsoft.com/office/drawing/2014/main" id="{5EDD1459-B909-4755-9FED-361BCDF6B8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825415"/>
            <a:ext cx="10905066" cy="5207169"/>
          </a:xfrm>
          <a:prstGeom prst="rect">
            <a:avLst/>
          </a:prstGeom>
        </p:spPr>
      </p:pic>
    </p:spTree>
    <p:extLst>
      <p:ext uri="{BB962C8B-B14F-4D97-AF65-F5344CB8AC3E}">
        <p14:creationId xmlns:p14="http://schemas.microsoft.com/office/powerpoint/2010/main" val="1079447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CF9DE9B-98B3-4C37-9EBD-ED2A1D964807}"/>
              </a:ext>
            </a:extLst>
          </p:cNvPr>
          <p:cNvSpPr>
            <a:spLocks noGrp="1"/>
          </p:cNvSpPr>
          <p:nvPr>
            <p:ph type="ctrTitle"/>
          </p:nvPr>
        </p:nvSpPr>
        <p:spPr>
          <a:xfrm>
            <a:off x="3045368" y="2043663"/>
            <a:ext cx="6105194" cy="2031055"/>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790F13B9-D69A-43AB-AA3C-11406A4145A4}"/>
              </a:ext>
            </a:extLst>
          </p:cNvPr>
          <p:cNvSpPr>
            <a:spLocks noGrp="1"/>
          </p:cNvSpPr>
          <p:nvPr>
            <p:ph type="subTitle" idx="1"/>
          </p:nvPr>
        </p:nvSpPr>
        <p:spPr>
          <a:xfrm>
            <a:off x="3045368" y="4074718"/>
            <a:ext cx="6105194" cy="1800565"/>
          </a:xfrm>
        </p:spPr>
        <p:txBody>
          <a:bodyPr>
            <a:normAutofit/>
          </a:bodyPr>
          <a:lstStyle/>
          <a:p>
            <a:r>
              <a:rPr lang="en-US" dirty="0">
                <a:solidFill>
                  <a:srgbClr val="FFFFFF"/>
                </a:solidFill>
              </a:rPr>
              <a:t>@mwarger</a:t>
            </a:r>
          </a:p>
          <a:p>
            <a:r>
              <a:rPr lang="en-US" dirty="0" err="1">
                <a:solidFill>
                  <a:srgbClr val="FFFFFF"/>
                </a:solidFill>
              </a:rPr>
              <a:t>mw.codes</a:t>
            </a:r>
            <a:endParaRPr lang="en-US" dirty="0">
              <a:solidFill>
                <a:srgbClr val="FFFFFF"/>
              </a:solidFill>
            </a:endParaRPr>
          </a:p>
          <a:p>
            <a:r>
              <a:rPr lang="en-US" dirty="0">
                <a:solidFill>
                  <a:srgbClr val="FFFFFF"/>
                </a:solidFill>
              </a:rPr>
              <a:t>github.com</a:t>
            </a:r>
            <a:r>
              <a:rPr lang="en-US">
                <a:solidFill>
                  <a:srgbClr val="FFFFFF"/>
                </a:solidFill>
              </a:rPr>
              <a:t>/mwarger</a:t>
            </a:r>
            <a:endParaRPr lang="en-US" dirty="0">
              <a:solidFill>
                <a:srgbClr val="FFFFFF"/>
              </a:solidFill>
            </a:endParaRPr>
          </a:p>
        </p:txBody>
      </p:sp>
    </p:spTree>
    <p:extLst>
      <p:ext uri="{BB962C8B-B14F-4D97-AF65-F5344CB8AC3E}">
        <p14:creationId xmlns:p14="http://schemas.microsoft.com/office/powerpoint/2010/main" val="1537296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D43C-F655-40E8-AF89-A23A76620577}"/>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A63F3D74-4C67-48FE-9DAB-DE54A505DCC2}"/>
              </a:ext>
            </a:extLst>
          </p:cNvPr>
          <p:cNvSpPr>
            <a:spLocks noGrp="1"/>
          </p:cNvSpPr>
          <p:nvPr>
            <p:ph idx="1"/>
          </p:nvPr>
        </p:nvSpPr>
        <p:spPr/>
        <p:txBody>
          <a:bodyPr/>
          <a:lstStyle/>
          <a:p>
            <a:endParaRPr lang="en-US"/>
          </a:p>
        </p:txBody>
      </p:sp>
      <p:pic>
        <p:nvPicPr>
          <p:cNvPr id="3074" name="Picture 2" descr="Image result for ron throwing out computer gif">
            <a:extLst>
              <a:ext uri="{FF2B5EF4-FFF2-40B4-BE49-F238E27FC236}">
                <a16:creationId xmlns:a16="http://schemas.microsoft.com/office/drawing/2014/main" id="{1D0D0712-E5CC-4196-A1AD-9C5089A1FF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69661" y="860015"/>
            <a:ext cx="7448536" cy="513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75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3366177" y="643466"/>
            <a:ext cx="5459645" cy="5571067"/>
          </a:xfrm>
          <a:prstGeom prst="rect">
            <a:avLst/>
          </a:prstGeom>
        </p:spPr>
      </p:pic>
    </p:spTree>
    <p:extLst>
      <p:ext uri="{BB962C8B-B14F-4D97-AF65-F5344CB8AC3E}">
        <p14:creationId xmlns:p14="http://schemas.microsoft.com/office/powerpoint/2010/main" val="179238300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575</Words>
  <Application>Microsoft Office PowerPoint</Application>
  <PresentationFormat>Widescreen</PresentationFormat>
  <Paragraphs>114</Paragraphs>
  <Slides>79</Slides>
  <Notes>5</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Arial</vt:lpstr>
      <vt:lpstr>Calibri</vt:lpstr>
      <vt:lpstr>Calibri Light</vt:lpstr>
      <vt:lpstr>Courier New</vt:lpstr>
      <vt:lpstr>Dank Mono</vt:lpstr>
      <vt:lpstr>Gabriola</vt:lpstr>
      <vt:lpstr>Gill Sans MT</vt:lpstr>
      <vt:lpstr>Impact</vt:lpstr>
      <vt:lpstr>Rubik</vt:lpstr>
      <vt:lpstr>Segoe UI</vt:lpstr>
      <vt:lpstr>Segoe UI Semibold</vt:lpstr>
      <vt:lpstr>Office Theme</vt:lpstr>
      <vt:lpstr>Rock-Solid Components with TypeScript &amp; GraphQL</vt:lpstr>
      <vt:lpstr>Where I’m coming from…</vt:lpstr>
      <vt:lpstr>PowerPoint Presentation</vt:lpstr>
      <vt:lpstr>PowerPoint Presentation</vt:lpstr>
      <vt:lpstr>The path to the front-end…</vt:lpstr>
      <vt:lpstr>PowerPoint Presentation</vt:lpstr>
      <vt:lpstr>PowerPoint Presentation</vt:lpstr>
      <vt:lpstr>PowerPoint Presentation</vt:lpstr>
      <vt:lpstr>PowerPoint Presentation</vt:lpstr>
      <vt:lpstr>PowerPoint Presentation</vt:lpstr>
      <vt:lpstr>PowerPoint Presentation</vt:lpstr>
      <vt:lpstr>Let’s discover…</vt:lpstr>
      <vt:lpstr>Why Types?</vt:lpstr>
      <vt:lpstr>PowerPoint Presentation</vt:lpstr>
      <vt:lpstr>PowerPoint Presentation</vt:lpstr>
      <vt:lpstr>PowerPoint Presentation</vt:lpstr>
      <vt:lpstr>PowerPoint Presentation</vt:lpstr>
      <vt:lpstr>A Better Editor!</vt:lpstr>
      <vt:lpstr>Let’s discover…</vt:lpstr>
      <vt:lpstr>A spectrum of types…</vt:lpstr>
      <vt:lpstr>What is TypeScript?</vt:lpstr>
      <vt:lpstr>PowerPoint Presentation</vt:lpstr>
      <vt:lpstr>Common Types</vt:lpstr>
      <vt:lpstr>string Type</vt:lpstr>
      <vt:lpstr>object Type</vt:lpstr>
      <vt:lpstr>array Type</vt:lpstr>
      <vt:lpstr>typeof Keyword</vt:lpstr>
      <vt:lpstr>Generics</vt:lpstr>
      <vt:lpstr>PowerPoint Presentation</vt:lpstr>
      <vt:lpstr>Tooling Assistance</vt:lpstr>
      <vt:lpstr>Auto-Correction Suggestion</vt:lpstr>
      <vt:lpstr>In-line documentation</vt:lpstr>
      <vt:lpstr>Renaming Across Files</vt:lpstr>
      <vt:lpstr>Type Inference</vt:lpstr>
      <vt:lpstr>PowerPoint Presentation</vt:lpstr>
      <vt:lpstr>How do I get started?</vt:lpstr>
      <vt:lpstr>PowerPoint Presentation</vt:lpstr>
      <vt:lpstr>PowerPoint Presentation</vt:lpstr>
      <vt:lpstr>Let’s discover…</vt:lpstr>
      <vt:lpstr>What is GraphQL?</vt:lpstr>
      <vt:lpstr>PowerPoint Presentation</vt:lpstr>
      <vt:lpstr>PowerPoint Presentation</vt:lpstr>
      <vt:lpstr>PowerPoint Presentation</vt:lpstr>
      <vt:lpstr>PowerPoint Presentation</vt:lpstr>
      <vt:lpstr>PowerPoint Presentation</vt:lpstr>
      <vt:lpstr>PowerPoint Presentation</vt:lpstr>
      <vt:lpstr>Query Variations</vt:lpstr>
      <vt:lpstr>PowerPoint Presentation</vt:lpstr>
      <vt:lpstr>Type Generation</vt:lpstr>
      <vt:lpstr>How do I generate types?</vt:lpstr>
      <vt:lpstr>Multiple tools, multiple options</vt:lpstr>
      <vt:lpstr>PowerPoint Presentation</vt:lpstr>
      <vt:lpstr>Query Variations Recap</vt:lpstr>
      <vt:lpstr>PowerPoint Presentation</vt:lpstr>
      <vt:lpstr>What does it look like?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and Tips</vt:lpstr>
      <vt:lpstr>import { oc } from 'ts-optchain';</vt:lpstr>
      <vt:lpstr>Fragments</vt:lpstr>
      <vt:lpstr>PowerPoint Presentation</vt:lpstr>
      <vt:lpstr>PowerPoint Presentation</vt:lpstr>
      <vt:lpstr>PowerPoint Presentation</vt:lpstr>
      <vt:lpstr>PowerPoint Presentation</vt:lpstr>
      <vt:lpstr>PowerPoint Presentation</vt:lpstr>
      <vt:lpstr>How do I get started?</vt:lpstr>
      <vt:lpstr>https://codesandbox.io/s/l9mlzv756q </vt:lpstr>
      <vt:lpstr>PowerPoint Presentation</vt:lpstr>
      <vt:lpstr>PowerPoint Presentation</vt:lpstr>
      <vt:lpstr>PowerPoint Presentation</vt:lpstr>
      <vt:lpstr>PowerPoint Presentation</vt:lpstr>
      <vt:lpstr>Resources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Rock-Solid Components with TypeScript &amp; GraphQL</dc:title>
  <dc:creator>Mathew Warger</dc:creator>
  <cp:lastModifiedBy>Mathew Warger</cp:lastModifiedBy>
  <cp:revision>1</cp:revision>
  <dcterms:created xsi:type="dcterms:W3CDTF">2019-04-26T03:18:51Z</dcterms:created>
  <dcterms:modified xsi:type="dcterms:W3CDTF">2019-04-26T03:21:46Z</dcterms:modified>
</cp:coreProperties>
</file>